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147328194" r:id="rId5"/>
    <p:sldId id="2147328250" r:id="rId6"/>
    <p:sldId id="2147328306" r:id="rId7"/>
    <p:sldId id="2147328207" r:id="rId8"/>
    <p:sldId id="2147328316" r:id="rId9"/>
    <p:sldId id="2147328197" r:id="rId10"/>
    <p:sldId id="2147328308" r:id="rId11"/>
    <p:sldId id="2147328228" r:id="rId12"/>
    <p:sldId id="2147328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3B229-932F-A320-43EE-F9ECDD27B311}" name="Mia Furulund" initials="MF" userId="S::mia.furulund@groupm.com::efceb32a-9ca9-4404-b309-945d2a87a8f9" providerId="AD"/>
  <p188:author id="{1E35BCF3-2949-B9E5-6394-9F22285B23BC}" name="Linda Gribbestad Stene" initials="LGS" userId="S::linda.stene@essencemediacom.com::cdcc4e55-0581-41fe-a13b-37c6fd8fb3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je Røder" userId="31f35234-0813-4d05-9fe3-968b8ce18258" providerId="ADAL" clId="{A0838BDE-B5C8-4DCC-965F-88493783EAA5}"/>
    <pc:docChg chg="custSel addSld modSld">
      <pc:chgData name="Antje Røder" userId="31f35234-0813-4d05-9fe3-968b8ce18258" providerId="ADAL" clId="{A0838BDE-B5C8-4DCC-965F-88493783EAA5}" dt="2023-08-31T13:50:20.346" v="120" actId="14100"/>
      <pc:docMkLst>
        <pc:docMk/>
      </pc:docMkLst>
      <pc:sldChg chg="modSp mod">
        <pc:chgData name="Antje Røder" userId="31f35234-0813-4d05-9fe3-968b8ce18258" providerId="ADAL" clId="{A0838BDE-B5C8-4DCC-965F-88493783EAA5}" dt="2023-08-31T12:10:27.529" v="111" actId="20577"/>
        <pc:sldMkLst>
          <pc:docMk/>
          <pc:sldMk cId="1207908108" sldId="2147328229"/>
        </pc:sldMkLst>
        <pc:spChg chg="mod">
          <ac:chgData name="Antje Røder" userId="31f35234-0813-4d05-9fe3-968b8ce18258" providerId="ADAL" clId="{A0838BDE-B5C8-4DCC-965F-88493783EAA5}" dt="2023-08-31T12:10:27.529" v="111" actId="20577"/>
          <ac:spMkLst>
            <pc:docMk/>
            <pc:sldMk cId="1207908108" sldId="2147328229"/>
            <ac:spMk id="8" creationId="{E5F6688B-9705-4ACF-C272-03CE6914250C}"/>
          </ac:spMkLst>
        </pc:spChg>
      </pc:sldChg>
      <pc:sldChg chg="addSp delSp modSp new mod modClrScheme chgLayout">
        <pc:chgData name="Antje Røder" userId="31f35234-0813-4d05-9fe3-968b8ce18258" providerId="ADAL" clId="{A0838BDE-B5C8-4DCC-965F-88493783EAA5}" dt="2023-08-31T13:50:20.346" v="120" actId="14100"/>
        <pc:sldMkLst>
          <pc:docMk/>
          <pc:sldMk cId="3450102457" sldId="2147328240"/>
        </pc:sldMkLst>
        <pc:spChg chg="del mod ord">
          <ac:chgData name="Antje Røder" userId="31f35234-0813-4d05-9fe3-968b8ce18258" providerId="ADAL" clId="{A0838BDE-B5C8-4DCC-965F-88493783EAA5}" dt="2023-08-31T10:48:21.872" v="1" actId="700"/>
          <ac:spMkLst>
            <pc:docMk/>
            <pc:sldMk cId="3450102457" sldId="2147328240"/>
            <ac:spMk id="2" creationId="{D0625A9A-E305-E31C-6511-46C023AE1B10}"/>
          </ac:spMkLst>
        </pc:spChg>
        <pc:spChg chg="del mod ord">
          <ac:chgData name="Antje Røder" userId="31f35234-0813-4d05-9fe3-968b8ce18258" providerId="ADAL" clId="{A0838BDE-B5C8-4DCC-965F-88493783EAA5}" dt="2023-08-31T10:48:21.872" v="1" actId="700"/>
          <ac:spMkLst>
            <pc:docMk/>
            <pc:sldMk cId="3450102457" sldId="2147328240"/>
            <ac:spMk id="3" creationId="{A3FAF567-F04D-1C6E-01FC-11163BC23EA1}"/>
          </ac:spMkLst>
        </pc:spChg>
        <pc:spChg chg="add del mod">
          <ac:chgData name="Antje Røder" userId="31f35234-0813-4d05-9fe3-968b8ce18258" providerId="ADAL" clId="{A0838BDE-B5C8-4DCC-965F-88493783EAA5}" dt="2023-08-31T13:49:56.869" v="114" actId="478"/>
          <ac:spMkLst>
            <pc:docMk/>
            <pc:sldMk cId="3450102457" sldId="2147328240"/>
            <ac:spMk id="3" creationId="{CE31E136-56B0-62CC-6E06-09494ABDECD5}"/>
          </ac:spMkLst>
        </pc:spChg>
        <pc:spChg chg="add mod ord">
          <ac:chgData name="Antje Røder" userId="31f35234-0813-4d05-9fe3-968b8ce18258" providerId="ADAL" clId="{A0838BDE-B5C8-4DCC-965F-88493783EAA5}" dt="2023-08-31T10:48:21.872" v="1" actId="700"/>
          <ac:spMkLst>
            <pc:docMk/>
            <pc:sldMk cId="3450102457" sldId="2147328240"/>
            <ac:spMk id="4" creationId="{86FC2703-1C76-03E9-6F2E-57D4F755B323}"/>
          </ac:spMkLst>
        </pc:spChg>
        <pc:spChg chg="add del mod ord">
          <ac:chgData name="Antje Røder" userId="31f35234-0813-4d05-9fe3-968b8ce18258" providerId="ADAL" clId="{A0838BDE-B5C8-4DCC-965F-88493783EAA5}" dt="2023-08-31T10:49:11.835" v="4" actId="478"/>
          <ac:spMkLst>
            <pc:docMk/>
            <pc:sldMk cId="3450102457" sldId="2147328240"/>
            <ac:spMk id="5" creationId="{A5CB6572-1579-B70B-2DCD-6B2768A54EC4}"/>
          </ac:spMkLst>
        </pc:spChg>
        <pc:spChg chg="add mod">
          <ac:chgData name="Antje Røder" userId="31f35234-0813-4d05-9fe3-968b8ce18258" providerId="ADAL" clId="{A0838BDE-B5C8-4DCC-965F-88493783EAA5}" dt="2023-08-31T10:48:56.364" v="2"/>
          <ac:spMkLst>
            <pc:docMk/>
            <pc:sldMk cId="3450102457" sldId="2147328240"/>
            <ac:spMk id="6" creationId="{B2458043-7980-5C70-C0E5-5F03DA20CE27}"/>
          </ac:spMkLst>
        </pc:spChg>
        <pc:picChg chg="add mod">
          <ac:chgData name="Antje Røder" userId="31f35234-0813-4d05-9fe3-968b8ce18258" providerId="ADAL" clId="{A0838BDE-B5C8-4DCC-965F-88493783EAA5}" dt="2023-08-31T13:50:20.346" v="120" actId="14100"/>
          <ac:picMkLst>
            <pc:docMk/>
            <pc:sldMk cId="3450102457" sldId="2147328240"/>
            <ac:picMk id="7" creationId="{819DF90D-6DA9-4E6D-D10B-68B088B4320C}"/>
          </ac:picMkLst>
        </pc:picChg>
      </pc:sldChg>
    </pc:docChg>
  </pc:docChgLst>
  <pc:docChgLst>
    <pc:chgData name="Live Venstøp Eriksen" userId="3b9054ce-cc3a-4887-9113-6dbc7f920a6a" providerId="ADAL" clId="{83331D59-7B6B-462A-9C76-DB97A167D3BF}"/>
    <pc:docChg chg="undo custSel addSld delSld modSld sldOrd">
      <pc:chgData name="Live Venstøp Eriksen" userId="3b9054ce-cc3a-4887-9113-6dbc7f920a6a" providerId="ADAL" clId="{83331D59-7B6B-462A-9C76-DB97A167D3BF}" dt="2023-09-07T13:37:23.448" v="5309" actId="20577"/>
      <pc:docMkLst>
        <pc:docMk/>
      </pc:docMkLst>
      <pc:sldChg chg="addSp delSp modSp mod">
        <pc:chgData name="Live Venstøp Eriksen" userId="3b9054ce-cc3a-4887-9113-6dbc7f920a6a" providerId="ADAL" clId="{83331D59-7B6B-462A-9C76-DB97A167D3BF}" dt="2023-09-05T08:54:26.402" v="4342"/>
        <pc:sldMkLst>
          <pc:docMk/>
          <pc:sldMk cId="3495012760" sldId="2147328200"/>
        </pc:sldMkLst>
        <pc:picChg chg="add mod">
          <ac:chgData name="Live Venstøp Eriksen" userId="3b9054ce-cc3a-4887-9113-6dbc7f920a6a" providerId="ADAL" clId="{83331D59-7B6B-462A-9C76-DB97A167D3BF}" dt="2023-09-05T08:52:35.324" v="4310"/>
          <ac:picMkLst>
            <pc:docMk/>
            <pc:sldMk cId="3495012760" sldId="2147328200"/>
            <ac:picMk id="3" creationId="{44F8B668-7DA8-D4A0-EE16-1F2FF5C55DF5}"/>
          </ac:picMkLst>
        </pc:picChg>
        <pc:picChg chg="add mod">
          <ac:chgData name="Live Venstøp Eriksen" userId="3b9054ce-cc3a-4887-9113-6dbc7f920a6a" providerId="ADAL" clId="{83331D59-7B6B-462A-9C76-DB97A167D3BF}" dt="2023-09-05T08:54:26.402" v="4342"/>
          <ac:picMkLst>
            <pc:docMk/>
            <pc:sldMk cId="3495012760" sldId="2147328200"/>
            <ac:picMk id="4" creationId="{DA640761-80ED-C2A5-5814-3D6B820D9E6E}"/>
          </ac:picMkLst>
        </pc:picChg>
        <pc:picChg chg="del">
          <ac:chgData name="Live Venstøp Eriksen" userId="3b9054ce-cc3a-4887-9113-6dbc7f920a6a" providerId="ADAL" clId="{83331D59-7B6B-462A-9C76-DB97A167D3BF}" dt="2023-09-05T08:52:32.448" v="4309" actId="478"/>
          <ac:picMkLst>
            <pc:docMk/>
            <pc:sldMk cId="3495012760" sldId="2147328200"/>
            <ac:picMk id="5" creationId="{ABB18BA7-E225-EB19-357D-8A81EA43E035}"/>
          </ac:picMkLst>
        </pc:picChg>
        <pc:picChg chg="del">
          <ac:chgData name="Live Venstøp Eriksen" userId="3b9054ce-cc3a-4887-9113-6dbc7f920a6a" providerId="ADAL" clId="{83331D59-7B6B-462A-9C76-DB97A167D3BF}" dt="2023-09-05T08:52:31.909" v="4308" actId="478"/>
          <ac:picMkLst>
            <pc:docMk/>
            <pc:sldMk cId="3495012760" sldId="2147328200"/>
            <ac:picMk id="9" creationId="{7727560F-EB54-3BEC-C2B0-EED070888B70}"/>
          </ac:picMkLst>
        </pc:picChg>
      </pc:sldChg>
      <pc:sldChg chg="del">
        <pc:chgData name="Live Venstøp Eriksen" userId="3b9054ce-cc3a-4887-9113-6dbc7f920a6a" providerId="ADAL" clId="{83331D59-7B6B-462A-9C76-DB97A167D3BF}" dt="2023-08-04T09:49:55.698" v="37" actId="47"/>
        <pc:sldMkLst>
          <pc:docMk/>
          <pc:sldMk cId="649852104" sldId="2147328205"/>
        </pc:sldMkLst>
      </pc:sldChg>
      <pc:sldChg chg="addSp delSp modSp mod">
        <pc:chgData name="Live Venstøp Eriksen" userId="3b9054ce-cc3a-4887-9113-6dbc7f920a6a" providerId="ADAL" clId="{83331D59-7B6B-462A-9C76-DB97A167D3BF}" dt="2023-09-05T08:54:21.937" v="4341"/>
        <pc:sldMkLst>
          <pc:docMk/>
          <pc:sldMk cId="2119177348" sldId="2147328207"/>
        </pc:sldMkLst>
        <pc:spChg chg="add mod">
          <ac:chgData name="Live Venstøp Eriksen" userId="3b9054ce-cc3a-4887-9113-6dbc7f920a6a" providerId="ADAL" clId="{83331D59-7B6B-462A-9C76-DB97A167D3BF}" dt="2023-09-05T05:08:34.916" v="3986" actId="1076"/>
          <ac:spMkLst>
            <pc:docMk/>
            <pc:sldMk cId="2119177348" sldId="2147328207"/>
            <ac:spMk id="2" creationId="{ED6D8701-8E64-0B8C-54F4-A47CB79113D1}"/>
          </ac:spMkLst>
        </pc:spChg>
        <pc:spChg chg="mod">
          <ac:chgData name="Live Venstøp Eriksen" userId="3b9054ce-cc3a-4887-9113-6dbc7f920a6a" providerId="ADAL" clId="{83331D59-7B6B-462A-9C76-DB97A167D3BF}" dt="2023-09-05T05:08:32.507" v="3985" actId="1076"/>
          <ac:spMkLst>
            <pc:docMk/>
            <pc:sldMk cId="2119177348" sldId="2147328207"/>
            <ac:spMk id="6" creationId="{EA43FC5D-2C62-F707-4585-1E846DC0CC9E}"/>
          </ac:spMkLst>
        </pc:spChg>
        <pc:picChg chg="add mod">
          <ac:chgData name="Live Venstøp Eriksen" userId="3b9054ce-cc3a-4887-9113-6dbc7f920a6a" providerId="ADAL" clId="{83331D59-7B6B-462A-9C76-DB97A167D3BF}" dt="2023-09-05T08:52:26.369" v="4306"/>
          <ac:picMkLst>
            <pc:docMk/>
            <pc:sldMk cId="2119177348" sldId="2147328207"/>
            <ac:picMk id="3" creationId="{10AEEEAC-13BA-16A5-D007-47109FDB3E17}"/>
          </ac:picMkLst>
        </pc:picChg>
        <pc:picChg chg="add mod">
          <ac:chgData name="Live Venstøp Eriksen" userId="3b9054ce-cc3a-4887-9113-6dbc7f920a6a" providerId="ADAL" clId="{83331D59-7B6B-462A-9C76-DB97A167D3BF}" dt="2023-09-05T08:54:21.937" v="4341"/>
          <ac:picMkLst>
            <pc:docMk/>
            <pc:sldMk cId="2119177348" sldId="2147328207"/>
            <ac:picMk id="5" creationId="{B330EDA2-2DC6-91D4-3E4C-F7DAABCAB878}"/>
          </ac:picMkLst>
        </pc:picChg>
        <pc:picChg chg="del">
          <ac:chgData name="Live Venstøp Eriksen" userId="3b9054ce-cc3a-4887-9113-6dbc7f920a6a" providerId="ADAL" clId="{83331D59-7B6B-462A-9C76-DB97A167D3BF}" dt="2023-09-05T08:52:29.131" v="4307" actId="478"/>
          <ac:picMkLst>
            <pc:docMk/>
            <pc:sldMk cId="2119177348" sldId="2147328207"/>
            <ac:picMk id="7" creationId="{F74CD0C1-9C73-2D14-54A0-205FA5BA13A7}"/>
          </ac:picMkLst>
        </pc:picChg>
        <pc:picChg chg="del">
          <ac:chgData name="Live Venstøp Eriksen" userId="3b9054ce-cc3a-4887-9113-6dbc7f920a6a" providerId="ADAL" clId="{83331D59-7B6B-462A-9C76-DB97A167D3BF}" dt="2023-09-05T08:52:25.387" v="4305" actId="478"/>
          <ac:picMkLst>
            <pc:docMk/>
            <pc:sldMk cId="2119177348" sldId="2147328207"/>
            <ac:picMk id="8" creationId="{099174E5-E88B-F9EF-992F-4B929AB631BF}"/>
          </ac:picMkLst>
        </pc:picChg>
        <pc:picChg chg="del">
          <ac:chgData name="Live Venstøp Eriksen" userId="3b9054ce-cc3a-4887-9113-6dbc7f920a6a" providerId="ADAL" clId="{83331D59-7B6B-462A-9C76-DB97A167D3BF}" dt="2023-09-04T09:29:25.068" v="2925" actId="478"/>
          <ac:picMkLst>
            <pc:docMk/>
            <pc:sldMk cId="2119177348" sldId="2147328207"/>
            <ac:picMk id="9" creationId="{303ECA14-BD03-6A57-3A6C-AD8A7B5A2776}"/>
          </ac:picMkLst>
        </pc:picChg>
        <pc:picChg chg="del mod">
          <ac:chgData name="Live Venstøp Eriksen" userId="3b9054ce-cc3a-4887-9113-6dbc7f920a6a" providerId="ADAL" clId="{83331D59-7B6B-462A-9C76-DB97A167D3BF}" dt="2023-09-04T09:34:46.891" v="3281" actId="478"/>
          <ac:picMkLst>
            <pc:docMk/>
            <pc:sldMk cId="2119177348" sldId="2147328207"/>
            <ac:picMk id="26" creationId="{BD794CE1-CE66-D47D-8C4B-0E76B0091CBF}"/>
          </ac:picMkLst>
        </pc:picChg>
        <pc:picChg chg="del">
          <ac:chgData name="Live Venstøp Eriksen" userId="3b9054ce-cc3a-4887-9113-6dbc7f920a6a" providerId="ADAL" clId="{83331D59-7B6B-462A-9C76-DB97A167D3BF}" dt="2023-09-04T09:34:45.744" v="3280" actId="478"/>
          <ac:picMkLst>
            <pc:docMk/>
            <pc:sldMk cId="2119177348" sldId="2147328207"/>
            <ac:picMk id="28" creationId="{DD5FB262-1A7C-87C5-AAE2-F2DB324A4962}"/>
          </ac:picMkLst>
        </pc:picChg>
      </pc:sldChg>
      <pc:sldChg chg="addSp delSp modSp mod">
        <pc:chgData name="Live Venstøp Eriksen" userId="3b9054ce-cc3a-4887-9113-6dbc7f920a6a" providerId="ADAL" clId="{83331D59-7B6B-462A-9C76-DB97A167D3BF}" dt="2023-09-04T08:39:45.688" v="1815"/>
        <pc:sldMkLst>
          <pc:docMk/>
          <pc:sldMk cId="2651925802" sldId="2147328208"/>
        </pc:sldMkLst>
        <pc:picChg chg="mod">
          <ac:chgData name="Live Venstøp Eriksen" userId="3b9054ce-cc3a-4887-9113-6dbc7f920a6a" providerId="ADAL" clId="{83331D59-7B6B-462A-9C76-DB97A167D3BF}" dt="2023-09-04T08:01:29.161" v="593" actId="1036"/>
          <ac:picMkLst>
            <pc:docMk/>
            <pc:sldMk cId="2651925802" sldId="2147328208"/>
            <ac:picMk id="2" creationId="{93D41735-5100-76E8-5BA9-1D7C73CBE321}"/>
          </ac:picMkLst>
        </pc:picChg>
        <pc:picChg chg="mod">
          <ac:chgData name="Live Venstøp Eriksen" userId="3b9054ce-cc3a-4887-9113-6dbc7f920a6a" providerId="ADAL" clId="{83331D59-7B6B-462A-9C76-DB97A167D3BF}" dt="2023-09-04T08:01:18.797" v="589" actId="1076"/>
          <ac:picMkLst>
            <pc:docMk/>
            <pc:sldMk cId="2651925802" sldId="2147328208"/>
            <ac:picMk id="4" creationId="{A9C3EE33-F70E-7E28-ED99-79508AA91D58}"/>
          </ac:picMkLst>
        </pc:picChg>
        <pc:picChg chg="mod">
          <ac:chgData name="Live Venstøp Eriksen" userId="3b9054ce-cc3a-4887-9113-6dbc7f920a6a" providerId="ADAL" clId="{83331D59-7B6B-462A-9C76-DB97A167D3BF}" dt="2023-09-04T08:01:24.541" v="591" actId="1076"/>
          <ac:picMkLst>
            <pc:docMk/>
            <pc:sldMk cId="2651925802" sldId="2147328208"/>
            <ac:picMk id="5" creationId="{C9920A26-295C-357B-8CC9-9654B054717C}"/>
          </ac:picMkLst>
        </pc:picChg>
        <pc:picChg chg="mod">
          <ac:chgData name="Live Venstøp Eriksen" userId="3b9054ce-cc3a-4887-9113-6dbc7f920a6a" providerId="ADAL" clId="{83331D59-7B6B-462A-9C76-DB97A167D3BF}" dt="2023-09-04T08:01:21.773" v="590" actId="1076"/>
          <ac:picMkLst>
            <pc:docMk/>
            <pc:sldMk cId="2651925802" sldId="2147328208"/>
            <ac:picMk id="6" creationId="{A3E01AE0-2298-7081-F0D0-EFB6A6DACAA1}"/>
          </ac:picMkLst>
        </pc:picChg>
        <pc:picChg chg="mod">
          <ac:chgData name="Live Venstøp Eriksen" userId="3b9054ce-cc3a-4887-9113-6dbc7f920a6a" providerId="ADAL" clId="{83331D59-7B6B-462A-9C76-DB97A167D3BF}" dt="2023-09-04T08:01:48.822" v="623" actId="1036"/>
          <ac:picMkLst>
            <pc:docMk/>
            <pc:sldMk cId="2651925802" sldId="2147328208"/>
            <ac:picMk id="7" creationId="{3702FC1E-A561-33D6-6E85-ED0D071414F0}"/>
          </ac:picMkLst>
        </pc:picChg>
        <pc:picChg chg="add del mod">
          <ac:chgData name="Live Venstøp Eriksen" userId="3b9054ce-cc3a-4887-9113-6dbc7f920a6a" providerId="ADAL" clId="{83331D59-7B6B-462A-9C76-DB97A167D3BF}" dt="2023-09-04T08:39:45.180" v="1814" actId="478"/>
          <ac:picMkLst>
            <pc:docMk/>
            <pc:sldMk cId="2651925802" sldId="2147328208"/>
            <ac:picMk id="8" creationId="{90CF3012-6E94-F233-0C55-F0AA090061AA}"/>
          </ac:picMkLst>
        </pc:picChg>
        <pc:picChg chg="add mod">
          <ac:chgData name="Live Venstøp Eriksen" userId="3b9054ce-cc3a-4887-9113-6dbc7f920a6a" providerId="ADAL" clId="{83331D59-7B6B-462A-9C76-DB97A167D3BF}" dt="2023-09-04T08:39:45.688" v="1815"/>
          <ac:picMkLst>
            <pc:docMk/>
            <pc:sldMk cId="2651925802" sldId="2147328208"/>
            <ac:picMk id="9" creationId="{6BF24620-8315-D9CE-136B-00E2A5D7019F}"/>
          </ac:picMkLst>
        </pc:picChg>
      </pc:sldChg>
      <pc:sldChg chg="addSp delSp modSp mod">
        <pc:chgData name="Live Venstøp Eriksen" userId="3b9054ce-cc3a-4887-9113-6dbc7f920a6a" providerId="ADAL" clId="{83331D59-7B6B-462A-9C76-DB97A167D3BF}" dt="2023-09-04T08:49:36.746" v="1906" actId="1076"/>
        <pc:sldMkLst>
          <pc:docMk/>
          <pc:sldMk cId="2255706420" sldId="2147328210"/>
        </pc:sldMkLst>
        <pc:spChg chg="mod">
          <ac:chgData name="Live Venstøp Eriksen" userId="3b9054ce-cc3a-4887-9113-6dbc7f920a6a" providerId="ADAL" clId="{83331D59-7B6B-462A-9C76-DB97A167D3BF}" dt="2023-09-04T08:44:47.317" v="1818" actId="20577"/>
          <ac:spMkLst>
            <pc:docMk/>
            <pc:sldMk cId="2255706420" sldId="2147328210"/>
            <ac:spMk id="4" creationId="{E935E7A4-5E32-02F9-E8BB-4A281EBD0ACF}"/>
          </ac:spMkLst>
        </pc:spChg>
        <pc:spChg chg="del mod">
          <ac:chgData name="Live Venstøp Eriksen" userId="3b9054ce-cc3a-4887-9113-6dbc7f920a6a" providerId="ADAL" clId="{83331D59-7B6B-462A-9C76-DB97A167D3BF}" dt="2023-09-04T08:46:34.303" v="1868" actId="478"/>
          <ac:spMkLst>
            <pc:docMk/>
            <pc:sldMk cId="2255706420" sldId="2147328210"/>
            <ac:spMk id="5" creationId="{3C1C4807-E4A8-50D4-81B7-5A52512C10E4}"/>
          </ac:spMkLst>
        </pc:spChg>
        <pc:spChg chg="mod">
          <ac:chgData name="Live Venstøp Eriksen" userId="3b9054ce-cc3a-4887-9113-6dbc7f920a6a" providerId="ADAL" clId="{83331D59-7B6B-462A-9C76-DB97A167D3BF}" dt="2023-09-04T08:49:36.746" v="1906" actId="1076"/>
          <ac:spMkLst>
            <pc:docMk/>
            <pc:sldMk cId="2255706420" sldId="2147328210"/>
            <ac:spMk id="15" creationId="{46349379-0946-EFF5-C864-0CF4EA52E44A}"/>
          </ac:spMkLst>
        </pc:spChg>
        <pc:picChg chg="add del mod">
          <ac:chgData name="Live Venstøp Eriksen" userId="3b9054ce-cc3a-4887-9113-6dbc7f920a6a" providerId="ADAL" clId="{83331D59-7B6B-462A-9C76-DB97A167D3BF}" dt="2023-09-04T08:49:33.026" v="1905" actId="478"/>
          <ac:picMkLst>
            <pc:docMk/>
            <pc:sldMk cId="2255706420" sldId="2147328210"/>
            <ac:picMk id="2" creationId="{1A088F70-0DBF-912F-25C1-C1C76576BE9D}"/>
          </ac:picMkLst>
        </pc:picChg>
        <pc:picChg chg="add mod">
          <ac:chgData name="Live Venstøp Eriksen" userId="3b9054ce-cc3a-4887-9113-6dbc7f920a6a" providerId="ADAL" clId="{83331D59-7B6B-462A-9C76-DB97A167D3BF}" dt="2023-09-04T08:49:31.115" v="1904" actId="571"/>
          <ac:picMkLst>
            <pc:docMk/>
            <pc:sldMk cId="2255706420" sldId="2147328210"/>
            <ac:picMk id="3" creationId="{06213490-B856-D03A-3BE6-BA55FB0570D5}"/>
          </ac:picMkLst>
        </pc:picChg>
        <pc:picChg chg="del">
          <ac:chgData name="Live Venstøp Eriksen" userId="3b9054ce-cc3a-4887-9113-6dbc7f920a6a" providerId="ADAL" clId="{83331D59-7B6B-462A-9C76-DB97A167D3BF}" dt="2023-09-04T08:46:32.529" v="1867" actId="478"/>
          <ac:picMkLst>
            <pc:docMk/>
            <pc:sldMk cId="2255706420" sldId="2147328210"/>
            <ac:picMk id="18" creationId="{A3D844CC-0C9C-369D-169E-81CF51D0A25C}"/>
          </ac:picMkLst>
        </pc:picChg>
        <pc:picChg chg="del">
          <ac:chgData name="Live Venstøp Eriksen" userId="3b9054ce-cc3a-4887-9113-6dbc7f920a6a" providerId="ADAL" clId="{83331D59-7B6B-462A-9C76-DB97A167D3BF}" dt="2023-09-04T08:46:57.185" v="1869" actId="478"/>
          <ac:picMkLst>
            <pc:docMk/>
            <pc:sldMk cId="2255706420" sldId="2147328210"/>
            <ac:picMk id="20" creationId="{5C331E59-D488-857A-D930-158C1DA18A89}"/>
          </ac:picMkLst>
        </pc:picChg>
        <pc:picChg chg="mod">
          <ac:chgData name="Live Venstøp Eriksen" userId="3b9054ce-cc3a-4887-9113-6dbc7f920a6a" providerId="ADAL" clId="{83331D59-7B6B-462A-9C76-DB97A167D3BF}" dt="2023-09-04T08:49:01.968" v="1900" actId="1037"/>
          <ac:picMkLst>
            <pc:docMk/>
            <pc:sldMk cId="2255706420" sldId="2147328210"/>
            <ac:picMk id="22" creationId="{21CB67F8-48DE-F8E4-1567-68C04E82C38A}"/>
          </ac:picMkLst>
        </pc:picChg>
        <pc:picChg chg="mod">
          <ac:chgData name="Live Venstøp Eriksen" userId="3b9054ce-cc3a-4887-9113-6dbc7f920a6a" providerId="ADAL" clId="{83331D59-7B6B-462A-9C76-DB97A167D3BF}" dt="2023-09-04T08:48:00.978" v="1887" actId="1037"/>
          <ac:picMkLst>
            <pc:docMk/>
            <pc:sldMk cId="2255706420" sldId="2147328210"/>
            <ac:picMk id="24" creationId="{37076C11-83E0-C150-BC03-864EE6EA5ADA}"/>
          </ac:picMkLst>
        </pc:picChg>
        <pc:picChg chg="mod">
          <ac:chgData name="Live Venstøp Eriksen" userId="3b9054ce-cc3a-4887-9113-6dbc7f920a6a" providerId="ADAL" clId="{83331D59-7B6B-462A-9C76-DB97A167D3BF}" dt="2023-09-04T08:49:06.052" v="1901" actId="1076"/>
          <ac:picMkLst>
            <pc:docMk/>
            <pc:sldMk cId="2255706420" sldId="2147328210"/>
            <ac:picMk id="26" creationId="{FB0B818E-19EF-EC11-17B3-A255329370DE}"/>
          </ac:picMkLst>
        </pc:picChg>
      </pc:sldChg>
      <pc:sldChg chg="addSp delSp modSp mod">
        <pc:chgData name="Live Venstøp Eriksen" userId="3b9054ce-cc3a-4887-9113-6dbc7f920a6a" providerId="ADAL" clId="{83331D59-7B6B-462A-9C76-DB97A167D3BF}" dt="2023-08-11T09:04:16.407" v="507"/>
        <pc:sldMkLst>
          <pc:docMk/>
          <pc:sldMk cId="1756714149" sldId="2147328211"/>
        </pc:sldMkLst>
        <pc:spChg chg="add mod">
          <ac:chgData name="Live Venstøp Eriksen" userId="3b9054ce-cc3a-4887-9113-6dbc7f920a6a" providerId="ADAL" clId="{83331D59-7B6B-462A-9C76-DB97A167D3BF}" dt="2023-08-11T09:04:16.407" v="507"/>
          <ac:spMkLst>
            <pc:docMk/>
            <pc:sldMk cId="1756714149" sldId="2147328211"/>
            <ac:spMk id="2" creationId="{75AA0365-09EC-F27E-F94D-52151753C89E}"/>
          </ac:spMkLst>
        </pc:spChg>
        <pc:spChg chg="del">
          <ac:chgData name="Live Venstøp Eriksen" userId="3b9054ce-cc3a-4887-9113-6dbc7f920a6a" providerId="ADAL" clId="{83331D59-7B6B-462A-9C76-DB97A167D3BF}" dt="2023-08-11T09:04:15.592" v="506" actId="478"/>
          <ac:spMkLst>
            <pc:docMk/>
            <pc:sldMk cId="1756714149" sldId="2147328211"/>
            <ac:spMk id="4" creationId="{E935E7A4-5E32-02F9-E8BB-4A281EBD0ACF}"/>
          </ac:spMkLst>
        </pc:spChg>
      </pc:sldChg>
      <pc:sldChg chg="addSp delSp modSp mod">
        <pc:chgData name="Live Venstøp Eriksen" userId="3b9054ce-cc3a-4887-9113-6dbc7f920a6a" providerId="ADAL" clId="{83331D59-7B6B-462A-9C76-DB97A167D3BF}" dt="2023-08-11T08:39:59.608" v="128"/>
        <pc:sldMkLst>
          <pc:docMk/>
          <pc:sldMk cId="4111753296" sldId="2147328212"/>
        </pc:sldMkLst>
        <pc:spChg chg="add mod">
          <ac:chgData name="Live Venstøp Eriksen" userId="3b9054ce-cc3a-4887-9113-6dbc7f920a6a" providerId="ADAL" clId="{83331D59-7B6B-462A-9C76-DB97A167D3BF}" dt="2023-08-11T08:39:59.608" v="128"/>
          <ac:spMkLst>
            <pc:docMk/>
            <pc:sldMk cId="4111753296" sldId="2147328212"/>
            <ac:spMk id="2" creationId="{8B0AC6BF-96E2-AEC1-6B92-2A544FB55301}"/>
          </ac:spMkLst>
        </pc:spChg>
        <pc:spChg chg="del">
          <ac:chgData name="Live Venstøp Eriksen" userId="3b9054ce-cc3a-4887-9113-6dbc7f920a6a" providerId="ADAL" clId="{83331D59-7B6B-462A-9C76-DB97A167D3BF}" dt="2023-08-11T08:39:59.217" v="127" actId="478"/>
          <ac:spMkLst>
            <pc:docMk/>
            <pc:sldMk cId="4111753296" sldId="2147328212"/>
            <ac:spMk id="4" creationId="{E935E7A4-5E32-02F9-E8BB-4A281EBD0ACF}"/>
          </ac:spMkLst>
        </pc:spChg>
      </pc:sldChg>
      <pc:sldChg chg="addSp delSp modSp mod ord">
        <pc:chgData name="Live Venstøp Eriksen" userId="3b9054ce-cc3a-4887-9113-6dbc7f920a6a" providerId="ADAL" clId="{83331D59-7B6B-462A-9C76-DB97A167D3BF}" dt="2023-09-04T08:51:16.794" v="1922"/>
        <pc:sldMkLst>
          <pc:docMk/>
          <pc:sldMk cId="2502407666" sldId="2147328213"/>
        </pc:sldMkLst>
        <pc:spChg chg="add mod">
          <ac:chgData name="Live Venstøp Eriksen" userId="3b9054ce-cc3a-4887-9113-6dbc7f920a6a" providerId="ADAL" clId="{83331D59-7B6B-462A-9C76-DB97A167D3BF}" dt="2023-08-11T08:39:53.442" v="126"/>
          <ac:spMkLst>
            <pc:docMk/>
            <pc:sldMk cId="2502407666" sldId="2147328213"/>
            <ac:spMk id="2" creationId="{40213FE0-992C-2DF7-44A1-C862AEE01A9D}"/>
          </ac:spMkLst>
        </pc:spChg>
        <pc:spChg chg="del">
          <ac:chgData name="Live Venstøp Eriksen" userId="3b9054ce-cc3a-4887-9113-6dbc7f920a6a" providerId="ADAL" clId="{83331D59-7B6B-462A-9C76-DB97A167D3BF}" dt="2023-08-11T08:39:52.957" v="125" actId="478"/>
          <ac:spMkLst>
            <pc:docMk/>
            <pc:sldMk cId="2502407666" sldId="2147328213"/>
            <ac:spMk id="4" creationId="{E935E7A4-5E32-02F9-E8BB-4A281EBD0ACF}"/>
          </ac:spMkLst>
        </pc:spChg>
      </pc:sldChg>
      <pc:sldChg chg="addSp delSp modSp mod ord">
        <pc:chgData name="Live Venstøp Eriksen" userId="3b9054ce-cc3a-4887-9113-6dbc7f920a6a" providerId="ADAL" clId="{83331D59-7B6B-462A-9C76-DB97A167D3BF}" dt="2023-09-04T09:37:53.848" v="3343" actId="1076"/>
        <pc:sldMkLst>
          <pc:docMk/>
          <pc:sldMk cId="533955734" sldId="2147328214"/>
        </pc:sldMkLst>
        <pc:spChg chg="mod">
          <ac:chgData name="Live Venstøp Eriksen" userId="3b9054ce-cc3a-4887-9113-6dbc7f920a6a" providerId="ADAL" clId="{83331D59-7B6B-462A-9C76-DB97A167D3BF}" dt="2023-08-11T10:21:39.898" v="566" actId="20577"/>
          <ac:spMkLst>
            <pc:docMk/>
            <pc:sldMk cId="533955734" sldId="2147328214"/>
            <ac:spMk id="4" creationId="{E935E7A4-5E32-02F9-E8BB-4A281EBD0ACF}"/>
          </ac:spMkLst>
        </pc:spChg>
        <pc:spChg chg="del mod">
          <ac:chgData name="Live Venstøp Eriksen" userId="3b9054ce-cc3a-4887-9113-6dbc7f920a6a" providerId="ADAL" clId="{83331D59-7B6B-462A-9C76-DB97A167D3BF}" dt="2023-09-04T09:37:42.206" v="3338" actId="478"/>
          <ac:spMkLst>
            <pc:docMk/>
            <pc:sldMk cId="533955734" sldId="2147328214"/>
            <ac:spMk id="5" creationId="{3C1C4807-E4A8-50D4-81B7-5A52512C10E4}"/>
          </ac:spMkLst>
        </pc:spChg>
        <pc:picChg chg="mod">
          <ac:chgData name="Live Venstøp Eriksen" userId="3b9054ce-cc3a-4887-9113-6dbc7f920a6a" providerId="ADAL" clId="{83331D59-7B6B-462A-9C76-DB97A167D3BF}" dt="2023-09-04T09:37:53.848" v="3343" actId="1076"/>
          <ac:picMkLst>
            <pc:docMk/>
            <pc:sldMk cId="533955734" sldId="2147328214"/>
            <ac:picMk id="3" creationId="{E60F1BF9-52E8-8DDD-3BE2-84A1CB655D5D}"/>
          </ac:picMkLst>
        </pc:picChg>
        <pc:picChg chg="add del mod">
          <ac:chgData name="Live Venstøp Eriksen" userId="3b9054ce-cc3a-4887-9113-6dbc7f920a6a" providerId="ADAL" clId="{83331D59-7B6B-462A-9C76-DB97A167D3BF}" dt="2023-09-04T09:37:43.998" v="3339" actId="478"/>
          <ac:picMkLst>
            <pc:docMk/>
            <pc:sldMk cId="533955734" sldId="2147328214"/>
            <ac:picMk id="6" creationId="{888FD8F2-C560-CDEC-3F01-91FA3D881152}"/>
          </ac:picMkLst>
        </pc:picChg>
        <pc:picChg chg="del mod">
          <ac:chgData name="Live Venstøp Eriksen" userId="3b9054ce-cc3a-4887-9113-6dbc7f920a6a" providerId="ADAL" clId="{83331D59-7B6B-462A-9C76-DB97A167D3BF}" dt="2023-09-04T09:37:45.763" v="3340" actId="478"/>
          <ac:picMkLst>
            <pc:docMk/>
            <pc:sldMk cId="533955734" sldId="2147328214"/>
            <ac:picMk id="7" creationId="{28F3BCEA-DEC6-B275-B8EF-A4E5F01F91A1}"/>
          </ac:picMkLst>
        </pc:picChg>
      </pc:sldChg>
      <pc:sldChg chg="del">
        <pc:chgData name="Live Venstøp Eriksen" userId="3b9054ce-cc3a-4887-9113-6dbc7f920a6a" providerId="ADAL" clId="{83331D59-7B6B-462A-9C76-DB97A167D3BF}" dt="2023-09-04T09:24:56.259" v="2822" actId="2696"/>
        <pc:sldMkLst>
          <pc:docMk/>
          <pc:sldMk cId="1925896247" sldId="2147328216"/>
        </pc:sldMkLst>
      </pc:sldChg>
      <pc:sldChg chg="addSp modSp del mod">
        <pc:chgData name="Live Venstøp Eriksen" userId="3b9054ce-cc3a-4887-9113-6dbc7f920a6a" providerId="ADAL" clId="{83331D59-7B6B-462A-9C76-DB97A167D3BF}" dt="2023-09-04T09:21:51.098" v="2790" actId="2696"/>
        <pc:sldMkLst>
          <pc:docMk/>
          <pc:sldMk cId="1014294175" sldId="2147328217"/>
        </pc:sldMkLst>
        <pc:picChg chg="add mod">
          <ac:chgData name="Live Venstøp Eriksen" userId="3b9054ce-cc3a-4887-9113-6dbc7f920a6a" providerId="ADAL" clId="{83331D59-7B6B-462A-9C76-DB97A167D3BF}" dt="2023-09-04T08:52:02.551" v="1923"/>
          <ac:picMkLst>
            <pc:docMk/>
            <pc:sldMk cId="1014294175" sldId="2147328217"/>
            <ac:picMk id="2" creationId="{B80AFC86-1619-1350-3B7C-84AAA617E612}"/>
          </ac:picMkLst>
        </pc:picChg>
        <pc:picChg chg="mod">
          <ac:chgData name="Live Venstøp Eriksen" userId="3b9054ce-cc3a-4887-9113-6dbc7f920a6a" providerId="ADAL" clId="{83331D59-7B6B-462A-9C76-DB97A167D3BF}" dt="2023-08-30T11:37:05.018" v="579" actId="1037"/>
          <ac:picMkLst>
            <pc:docMk/>
            <pc:sldMk cId="1014294175" sldId="2147328217"/>
            <ac:picMk id="6" creationId="{83934C6F-23F2-6B52-639A-7DD6C1421629}"/>
          </ac:picMkLst>
        </pc:picChg>
      </pc:sldChg>
      <pc:sldChg chg="addSp delSp modSp mod">
        <pc:chgData name="Live Venstøp Eriksen" userId="3b9054ce-cc3a-4887-9113-6dbc7f920a6a" providerId="ADAL" clId="{83331D59-7B6B-462A-9C76-DB97A167D3BF}" dt="2023-09-05T09:00:23.817" v="4561" actId="20577"/>
        <pc:sldMkLst>
          <pc:docMk/>
          <pc:sldMk cId="1005705654" sldId="2147328219"/>
        </pc:sldMkLst>
        <pc:spChg chg="mod">
          <ac:chgData name="Live Venstøp Eriksen" userId="3b9054ce-cc3a-4887-9113-6dbc7f920a6a" providerId="ADAL" clId="{83331D59-7B6B-462A-9C76-DB97A167D3BF}" dt="2023-09-04T11:57:41.927" v="3350" actId="255"/>
          <ac:spMkLst>
            <pc:docMk/>
            <pc:sldMk cId="1005705654" sldId="2147328219"/>
            <ac:spMk id="6" creationId="{7723242C-2828-33E1-24E3-EC206D6FA4C9}"/>
          </ac:spMkLst>
        </pc:spChg>
        <pc:spChg chg="mod">
          <ac:chgData name="Live Venstøp Eriksen" userId="3b9054ce-cc3a-4887-9113-6dbc7f920a6a" providerId="ADAL" clId="{83331D59-7B6B-462A-9C76-DB97A167D3BF}" dt="2023-09-05T09:00:23.817" v="4561" actId="20577"/>
          <ac:spMkLst>
            <pc:docMk/>
            <pc:sldMk cId="1005705654" sldId="2147328219"/>
            <ac:spMk id="15" creationId="{EE628D21-0707-7E9F-D560-0C5B07435DE8}"/>
          </ac:spMkLst>
        </pc:spChg>
        <pc:spChg chg="mod">
          <ac:chgData name="Live Venstøp Eriksen" userId="3b9054ce-cc3a-4887-9113-6dbc7f920a6a" providerId="ADAL" clId="{83331D59-7B6B-462A-9C76-DB97A167D3BF}" dt="2023-08-11T08:40:31.022" v="165" actId="20577"/>
          <ac:spMkLst>
            <pc:docMk/>
            <pc:sldMk cId="1005705654" sldId="2147328219"/>
            <ac:spMk id="19" creationId="{3951AFAF-5E85-DC25-B1FD-A6ECF7963F12}"/>
          </ac:spMkLst>
        </pc:spChg>
        <pc:picChg chg="add mod">
          <ac:chgData name="Live Venstøp Eriksen" userId="3b9054ce-cc3a-4887-9113-6dbc7f920a6a" providerId="ADAL" clId="{83331D59-7B6B-462A-9C76-DB97A167D3BF}" dt="2023-09-05T08:53:24.349" v="4331"/>
          <ac:picMkLst>
            <pc:docMk/>
            <pc:sldMk cId="1005705654" sldId="2147328219"/>
            <ac:picMk id="3" creationId="{8B8246DE-36A3-4572-EB3A-AC99325150FC}"/>
          </ac:picMkLst>
        </pc:picChg>
        <pc:picChg chg="del">
          <ac:chgData name="Live Venstøp Eriksen" userId="3b9054ce-cc3a-4887-9113-6dbc7f920a6a" providerId="ADAL" clId="{83331D59-7B6B-462A-9C76-DB97A167D3BF}" dt="2023-09-05T08:53:22.329" v="4329" actId="478"/>
          <ac:picMkLst>
            <pc:docMk/>
            <pc:sldMk cId="1005705654" sldId="2147328219"/>
            <ac:picMk id="5" creationId="{ABB18BA7-E225-EB19-357D-8A81EA43E035}"/>
          </ac:picMkLst>
        </pc:picChg>
        <pc:picChg chg="add mod">
          <ac:chgData name="Live Venstøp Eriksen" userId="3b9054ce-cc3a-4887-9113-6dbc7f920a6a" providerId="ADAL" clId="{83331D59-7B6B-462A-9C76-DB97A167D3BF}" dt="2023-09-05T08:54:55.162" v="4349"/>
          <ac:picMkLst>
            <pc:docMk/>
            <pc:sldMk cId="1005705654" sldId="2147328219"/>
            <ac:picMk id="7" creationId="{D7A66A48-689C-EFED-A0B4-0B9F9897E6F9}"/>
          </ac:picMkLst>
        </pc:picChg>
        <pc:picChg chg="add mod">
          <ac:chgData name="Live Venstøp Eriksen" userId="3b9054ce-cc3a-4887-9113-6dbc7f920a6a" providerId="ADAL" clId="{83331D59-7B6B-462A-9C76-DB97A167D3BF}" dt="2023-09-05T08:57:29.553" v="4362"/>
          <ac:picMkLst>
            <pc:docMk/>
            <pc:sldMk cId="1005705654" sldId="2147328219"/>
            <ac:picMk id="8" creationId="{DFDD4EAC-A1F3-A00F-5925-52078BDC08CB}"/>
          </ac:picMkLst>
        </pc:picChg>
        <pc:picChg chg="del">
          <ac:chgData name="Live Venstøp Eriksen" userId="3b9054ce-cc3a-4887-9113-6dbc7f920a6a" providerId="ADAL" clId="{83331D59-7B6B-462A-9C76-DB97A167D3BF}" dt="2023-09-05T08:53:23.931" v="4330" actId="478"/>
          <ac:picMkLst>
            <pc:docMk/>
            <pc:sldMk cId="1005705654" sldId="2147328219"/>
            <ac:picMk id="9" creationId="{7727560F-EB54-3BEC-C2B0-EED070888B70}"/>
          </ac:picMkLst>
        </pc:picChg>
      </pc:sldChg>
      <pc:sldChg chg="addSp delSp modSp mod">
        <pc:chgData name="Live Venstøp Eriksen" userId="3b9054ce-cc3a-4887-9113-6dbc7f920a6a" providerId="ADAL" clId="{83331D59-7B6B-462A-9C76-DB97A167D3BF}" dt="2023-09-05T08:55:01.026" v="4351"/>
        <pc:sldMkLst>
          <pc:docMk/>
          <pc:sldMk cId="3387160850" sldId="2147328221"/>
        </pc:sldMkLst>
        <pc:spChg chg="mod">
          <ac:chgData name="Live Venstøp Eriksen" userId="3b9054ce-cc3a-4887-9113-6dbc7f920a6a" providerId="ADAL" clId="{83331D59-7B6B-462A-9C76-DB97A167D3BF}" dt="2023-09-05T08:27:36.274" v="4303" actId="2710"/>
          <ac:spMkLst>
            <pc:docMk/>
            <pc:sldMk cId="3387160850" sldId="2147328221"/>
            <ac:spMk id="3" creationId="{49D4EF1A-BC6B-9BDC-133E-EEFF1D640BA1}"/>
          </ac:spMkLst>
        </pc:spChg>
        <pc:spChg chg="mod">
          <ac:chgData name="Live Venstøp Eriksen" userId="3b9054ce-cc3a-4887-9113-6dbc7f920a6a" providerId="ADAL" clId="{83331D59-7B6B-462A-9C76-DB97A167D3BF}" dt="2023-08-11T08:40:45.321" v="203" actId="20577"/>
          <ac:spMkLst>
            <pc:docMk/>
            <pc:sldMk cId="3387160850" sldId="2147328221"/>
            <ac:spMk id="19" creationId="{3951AFAF-5E85-DC25-B1FD-A6ECF7963F12}"/>
          </ac:spMkLst>
        </pc:spChg>
        <pc:picChg chg="add mod">
          <ac:chgData name="Live Venstøp Eriksen" userId="3b9054ce-cc3a-4887-9113-6dbc7f920a6a" providerId="ADAL" clId="{83331D59-7B6B-462A-9C76-DB97A167D3BF}" dt="2023-09-05T08:53:37.387" v="4337"/>
          <ac:picMkLst>
            <pc:docMk/>
            <pc:sldMk cId="3387160850" sldId="2147328221"/>
            <ac:picMk id="4" creationId="{F78CE248-E44E-63F2-48F7-C3BD0D44CF66}"/>
          </ac:picMkLst>
        </pc:picChg>
        <pc:picChg chg="del">
          <ac:chgData name="Live Venstøp Eriksen" userId="3b9054ce-cc3a-4887-9113-6dbc7f920a6a" providerId="ADAL" clId="{83331D59-7B6B-462A-9C76-DB97A167D3BF}" dt="2023-09-05T08:53:33.713" v="4335" actId="478"/>
          <ac:picMkLst>
            <pc:docMk/>
            <pc:sldMk cId="3387160850" sldId="2147328221"/>
            <ac:picMk id="5" creationId="{ABB18BA7-E225-EB19-357D-8A81EA43E035}"/>
          </ac:picMkLst>
        </pc:picChg>
        <pc:picChg chg="add mod">
          <ac:chgData name="Live Venstøp Eriksen" userId="3b9054ce-cc3a-4887-9113-6dbc7f920a6a" providerId="ADAL" clId="{83331D59-7B6B-462A-9C76-DB97A167D3BF}" dt="2023-09-05T08:55:01.026" v="4351"/>
          <ac:picMkLst>
            <pc:docMk/>
            <pc:sldMk cId="3387160850" sldId="2147328221"/>
            <ac:picMk id="6" creationId="{54DDA10B-EE18-0648-16FF-FADAF78ABFB7}"/>
          </ac:picMkLst>
        </pc:picChg>
        <pc:picChg chg="del">
          <ac:chgData name="Live Venstøp Eriksen" userId="3b9054ce-cc3a-4887-9113-6dbc7f920a6a" providerId="ADAL" clId="{83331D59-7B6B-462A-9C76-DB97A167D3BF}" dt="2023-09-05T08:53:36.984" v="4336" actId="478"/>
          <ac:picMkLst>
            <pc:docMk/>
            <pc:sldMk cId="3387160850" sldId="2147328221"/>
            <ac:picMk id="9" creationId="{7727560F-EB54-3BEC-C2B0-EED070888B70}"/>
          </ac:picMkLst>
        </pc:picChg>
      </pc:sldChg>
      <pc:sldChg chg="modSp mod">
        <pc:chgData name="Live Venstøp Eriksen" userId="3b9054ce-cc3a-4887-9113-6dbc7f920a6a" providerId="ADAL" clId="{83331D59-7B6B-462A-9C76-DB97A167D3BF}" dt="2023-09-04T12:26:13.626" v="3353" actId="1076"/>
        <pc:sldMkLst>
          <pc:docMk/>
          <pc:sldMk cId="4145925467" sldId="2147328224"/>
        </pc:sldMkLst>
        <pc:spChg chg="mod">
          <ac:chgData name="Live Venstøp Eriksen" userId="3b9054ce-cc3a-4887-9113-6dbc7f920a6a" providerId="ADAL" clId="{83331D59-7B6B-462A-9C76-DB97A167D3BF}" dt="2023-09-04T12:26:13.626" v="3353" actId="1076"/>
          <ac:spMkLst>
            <pc:docMk/>
            <pc:sldMk cId="4145925467" sldId="2147328224"/>
            <ac:spMk id="9" creationId="{2726C4B7-6885-C9D5-1720-4BC8E20EA45A}"/>
          </ac:spMkLst>
        </pc:spChg>
      </pc:sldChg>
      <pc:sldChg chg="addSp delSp modSp del mod">
        <pc:chgData name="Live Venstøp Eriksen" userId="3b9054ce-cc3a-4887-9113-6dbc7f920a6a" providerId="ADAL" clId="{83331D59-7B6B-462A-9C76-DB97A167D3BF}" dt="2023-09-04T09:26:29.859" v="2867" actId="2696"/>
        <pc:sldMkLst>
          <pc:docMk/>
          <pc:sldMk cId="346952987" sldId="2147328226"/>
        </pc:sldMkLst>
        <pc:spChg chg="add mod">
          <ac:chgData name="Live Venstøp Eriksen" userId="3b9054ce-cc3a-4887-9113-6dbc7f920a6a" providerId="ADAL" clId="{83331D59-7B6B-462A-9C76-DB97A167D3BF}" dt="2023-08-11T08:40:56.951" v="205"/>
          <ac:spMkLst>
            <pc:docMk/>
            <pc:sldMk cId="346952987" sldId="2147328226"/>
            <ac:spMk id="3" creationId="{C16A7761-6DD3-4B1E-3B4D-119DB569B267}"/>
          </ac:spMkLst>
        </pc:spChg>
        <pc:spChg chg="del">
          <ac:chgData name="Live Venstøp Eriksen" userId="3b9054ce-cc3a-4887-9113-6dbc7f920a6a" providerId="ADAL" clId="{83331D59-7B6B-462A-9C76-DB97A167D3BF}" dt="2023-08-11T08:40:56.555" v="204" actId="478"/>
          <ac:spMkLst>
            <pc:docMk/>
            <pc:sldMk cId="346952987" sldId="2147328226"/>
            <ac:spMk id="4" creationId="{BE312B74-FFE2-5C49-96E5-0F47191517B1}"/>
          </ac:spMkLst>
        </pc:spChg>
      </pc:sldChg>
      <pc:sldChg chg="addSp delSp modSp mod">
        <pc:chgData name="Live Venstøp Eriksen" userId="3b9054ce-cc3a-4887-9113-6dbc7f920a6a" providerId="ADAL" clId="{83331D59-7B6B-462A-9C76-DB97A167D3BF}" dt="2023-09-05T08:55:57.878" v="4353" actId="20577"/>
        <pc:sldMkLst>
          <pc:docMk/>
          <pc:sldMk cId="948464010" sldId="2147328227"/>
        </pc:sldMkLst>
        <pc:spChg chg="del">
          <ac:chgData name="Live Venstøp Eriksen" userId="3b9054ce-cc3a-4887-9113-6dbc7f920a6a" providerId="ADAL" clId="{83331D59-7B6B-462A-9C76-DB97A167D3BF}" dt="2023-08-11T08:41:02.306" v="206" actId="478"/>
          <ac:spMkLst>
            <pc:docMk/>
            <pc:sldMk cId="948464010" sldId="2147328227"/>
            <ac:spMk id="4" creationId="{BE312B74-FFE2-5C49-96E5-0F47191517B1}"/>
          </ac:spMkLst>
        </pc:spChg>
        <pc:spChg chg="add mod">
          <ac:chgData name="Live Venstøp Eriksen" userId="3b9054ce-cc3a-4887-9113-6dbc7f920a6a" providerId="ADAL" clId="{83331D59-7B6B-462A-9C76-DB97A167D3BF}" dt="2023-09-05T08:55:57.878" v="4353" actId="20577"/>
          <ac:spMkLst>
            <pc:docMk/>
            <pc:sldMk cId="948464010" sldId="2147328227"/>
            <ac:spMk id="6" creationId="{B82D83D6-3B89-9797-C7CB-A0D1BD01BADD}"/>
          </ac:spMkLst>
        </pc:spChg>
        <pc:picChg chg="add mod">
          <ac:chgData name="Live Venstøp Eriksen" userId="3b9054ce-cc3a-4887-9113-6dbc7f920a6a" providerId="ADAL" clId="{83331D59-7B6B-462A-9C76-DB97A167D3BF}" dt="2023-09-05T08:53:42.483" v="4340"/>
          <ac:picMkLst>
            <pc:docMk/>
            <pc:sldMk cId="948464010" sldId="2147328227"/>
            <ac:picMk id="3" creationId="{AA383289-1F70-ACD2-B73B-19564055D1CD}"/>
          </ac:picMkLst>
        </pc:picChg>
        <pc:picChg chg="add mod">
          <ac:chgData name="Live Venstøp Eriksen" userId="3b9054ce-cc3a-4887-9113-6dbc7f920a6a" providerId="ADAL" clId="{83331D59-7B6B-462A-9C76-DB97A167D3BF}" dt="2023-09-05T08:55:03.691" v="4352"/>
          <ac:picMkLst>
            <pc:docMk/>
            <pc:sldMk cId="948464010" sldId="2147328227"/>
            <ac:picMk id="4" creationId="{2D541742-9D6D-E7F1-B967-044FA2892CE4}"/>
          </ac:picMkLst>
        </pc:picChg>
        <pc:picChg chg="del">
          <ac:chgData name="Live Venstøp Eriksen" userId="3b9054ce-cc3a-4887-9113-6dbc7f920a6a" providerId="ADAL" clId="{83331D59-7B6B-462A-9C76-DB97A167D3BF}" dt="2023-09-05T08:53:40.416" v="4338" actId="478"/>
          <ac:picMkLst>
            <pc:docMk/>
            <pc:sldMk cId="948464010" sldId="2147328227"/>
            <ac:picMk id="5" creationId="{ABB18BA7-E225-EB19-357D-8A81EA43E035}"/>
          </ac:picMkLst>
        </pc:picChg>
        <pc:picChg chg="del">
          <ac:chgData name="Live Venstøp Eriksen" userId="3b9054ce-cc3a-4887-9113-6dbc7f920a6a" providerId="ADAL" clId="{83331D59-7B6B-462A-9C76-DB97A167D3BF}" dt="2023-09-05T08:53:41.984" v="4339" actId="478"/>
          <ac:picMkLst>
            <pc:docMk/>
            <pc:sldMk cId="948464010" sldId="2147328227"/>
            <ac:picMk id="9" creationId="{7727560F-EB54-3BEC-C2B0-EED070888B70}"/>
          </ac:picMkLst>
        </pc:picChg>
      </pc:sldChg>
      <pc:sldChg chg="addSp delSp modSp mod">
        <pc:chgData name="Live Venstøp Eriksen" userId="3b9054ce-cc3a-4887-9113-6dbc7f920a6a" providerId="ADAL" clId="{83331D59-7B6B-462A-9C76-DB97A167D3BF}" dt="2023-09-05T04:57:52.052" v="3390" actId="20577"/>
        <pc:sldMkLst>
          <pc:docMk/>
          <pc:sldMk cId="4108777010" sldId="2147328228"/>
        </pc:sldMkLst>
        <pc:spChg chg="add mod">
          <ac:chgData name="Live Venstøp Eriksen" userId="3b9054ce-cc3a-4887-9113-6dbc7f920a6a" providerId="ADAL" clId="{83331D59-7B6B-462A-9C76-DB97A167D3BF}" dt="2023-08-11T08:42:49.372" v="325" actId="255"/>
          <ac:spMkLst>
            <pc:docMk/>
            <pc:sldMk cId="4108777010" sldId="2147328228"/>
            <ac:spMk id="3" creationId="{007028C3-835F-E59E-7A9A-F8245CDADC7A}"/>
          </ac:spMkLst>
        </pc:spChg>
        <pc:spChg chg="del">
          <ac:chgData name="Live Venstøp Eriksen" userId="3b9054ce-cc3a-4887-9113-6dbc7f920a6a" providerId="ADAL" clId="{83331D59-7B6B-462A-9C76-DB97A167D3BF}" dt="2023-08-11T08:41:08.049" v="208" actId="478"/>
          <ac:spMkLst>
            <pc:docMk/>
            <pc:sldMk cId="4108777010" sldId="2147328228"/>
            <ac:spMk id="4" creationId="{E935E7A4-5E32-02F9-E8BB-4A281EBD0ACF}"/>
          </ac:spMkLst>
        </pc:spChg>
        <pc:spChg chg="mod">
          <ac:chgData name="Live Venstøp Eriksen" userId="3b9054ce-cc3a-4887-9113-6dbc7f920a6a" providerId="ADAL" clId="{83331D59-7B6B-462A-9C76-DB97A167D3BF}" dt="2023-09-05T04:57:52.052" v="3390" actId="20577"/>
          <ac:spMkLst>
            <pc:docMk/>
            <pc:sldMk cId="4108777010" sldId="2147328228"/>
            <ac:spMk id="5" creationId="{C23B64C4-EA32-47CC-DE39-E145E3A058CE}"/>
          </ac:spMkLst>
        </pc:spChg>
        <pc:picChg chg="mod">
          <ac:chgData name="Live Venstøp Eriksen" userId="3b9054ce-cc3a-4887-9113-6dbc7f920a6a" providerId="ADAL" clId="{83331D59-7B6B-462A-9C76-DB97A167D3BF}" dt="2023-08-11T08:41:22.952" v="212" actId="1076"/>
          <ac:picMkLst>
            <pc:docMk/>
            <pc:sldMk cId="4108777010" sldId="2147328228"/>
            <ac:picMk id="2" creationId="{E1275945-BD7C-3D71-57C2-6D0B28B91BF8}"/>
          </ac:picMkLst>
        </pc:picChg>
      </pc:sldChg>
      <pc:sldChg chg="add del">
        <pc:chgData name="Live Venstøp Eriksen" userId="3b9054ce-cc3a-4887-9113-6dbc7f920a6a" providerId="ADAL" clId="{83331D59-7B6B-462A-9C76-DB97A167D3BF}" dt="2023-08-11T08:57:20.159" v="365" actId="2890"/>
        <pc:sldMkLst>
          <pc:docMk/>
          <pc:sldMk cId="285044018" sldId="2147328229"/>
        </pc:sldMkLst>
      </pc:sldChg>
      <pc:sldChg chg="addSp delSp modSp add mod">
        <pc:chgData name="Live Venstøp Eriksen" userId="3b9054ce-cc3a-4887-9113-6dbc7f920a6a" providerId="ADAL" clId="{83331D59-7B6B-462A-9C76-DB97A167D3BF}" dt="2023-09-05T08:26:48.524" v="4299" actId="27636"/>
        <pc:sldMkLst>
          <pc:docMk/>
          <pc:sldMk cId="1207908108" sldId="2147328229"/>
        </pc:sldMkLst>
        <pc:spChg chg="add mod">
          <ac:chgData name="Live Venstøp Eriksen" userId="3b9054ce-cc3a-4887-9113-6dbc7f920a6a" providerId="ADAL" clId="{83331D59-7B6B-462A-9C76-DB97A167D3BF}" dt="2023-09-05T08:26:40.895" v="4297" actId="1038"/>
          <ac:spMkLst>
            <pc:docMk/>
            <pc:sldMk cId="1207908108" sldId="2147328229"/>
            <ac:spMk id="2" creationId="{1B87231A-F60E-AE25-A250-1E73F3A760F8}"/>
          </ac:spMkLst>
        </pc:spChg>
        <pc:spChg chg="mod">
          <ac:chgData name="Live Venstøp Eriksen" userId="3b9054ce-cc3a-4887-9113-6dbc7f920a6a" providerId="ADAL" clId="{83331D59-7B6B-462A-9C76-DB97A167D3BF}" dt="2023-08-11T09:04:03.837" v="505" actId="20577"/>
          <ac:spMkLst>
            <pc:docMk/>
            <pc:sldMk cId="1207908108" sldId="2147328229"/>
            <ac:spMk id="4" creationId="{E935E7A4-5E32-02F9-E8BB-4A281EBD0ACF}"/>
          </ac:spMkLst>
        </pc:spChg>
        <pc:spChg chg="del">
          <ac:chgData name="Live Venstøp Eriksen" userId="3b9054ce-cc3a-4887-9113-6dbc7f920a6a" providerId="ADAL" clId="{83331D59-7B6B-462A-9C76-DB97A167D3BF}" dt="2023-08-11T08:59:52.320" v="374" actId="478"/>
          <ac:spMkLst>
            <pc:docMk/>
            <pc:sldMk cId="1207908108" sldId="2147328229"/>
            <ac:spMk id="5" creationId="{3C1C4807-E4A8-50D4-81B7-5A52512C10E4}"/>
          </ac:spMkLst>
        </pc:spChg>
        <pc:spChg chg="add mod">
          <ac:chgData name="Live Venstøp Eriksen" userId="3b9054ce-cc3a-4887-9113-6dbc7f920a6a" providerId="ADAL" clId="{83331D59-7B6B-462A-9C76-DB97A167D3BF}" dt="2023-09-05T08:26:48.524" v="4299" actId="27636"/>
          <ac:spMkLst>
            <pc:docMk/>
            <pc:sldMk cId="1207908108" sldId="2147328229"/>
            <ac:spMk id="8" creationId="{E5F6688B-9705-4ACF-C272-03CE6914250C}"/>
          </ac:spMkLst>
        </pc:spChg>
        <pc:picChg chg="add mod">
          <ac:chgData name="Live Venstøp Eriksen" userId="3b9054ce-cc3a-4887-9113-6dbc7f920a6a" providerId="ADAL" clId="{83331D59-7B6B-462A-9C76-DB97A167D3BF}" dt="2023-08-11T08:57:54.776" v="370"/>
          <ac:picMkLst>
            <pc:docMk/>
            <pc:sldMk cId="1207908108" sldId="2147328229"/>
            <ac:picMk id="2" creationId="{119890EE-7227-9D74-2DD9-314953384690}"/>
          </ac:picMkLst>
        </pc:picChg>
        <pc:picChg chg="del">
          <ac:chgData name="Live Venstøp Eriksen" userId="3b9054ce-cc3a-4887-9113-6dbc7f920a6a" providerId="ADAL" clId="{83331D59-7B6B-462A-9C76-DB97A167D3BF}" dt="2023-08-11T08:57:53.326" v="368" actId="478"/>
          <ac:picMkLst>
            <pc:docMk/>
            <pc:sldMk cId="1207908108" sldId="2147328229"/>
            <ac:picMk id="3" creationId="{E60F1BF9-52E8-8DDD-3BE2-84A1CB655D5D}"/>
          </ac:picMkLst>
        </pc:picChg>
        <pc:picChg chg="del">
          <ac:chgData name="Live Venstøp Eriksen" userId="3b9054ce-cc3a-4887-9113-6dbc7f920a6a" providerId="ADAL" clId="{83331D59-7B6B-462A-9C76-DB97A167D3BF}" dt="2023-08-11T08:57:53.770" v="369" actId="478"/>
          <ac:picMkLst>
            <pc:docMk/>
            <pc:sldMk cId="1207908108" sldId="2147328229"/>
            <ac:picMk id="6" creationId="{888FD8F2-C560-CDEC-3F01-91FA3D881152}"/>
          </ac:picMkLst>
        </pc:picChg>
        <pc:picChg chg="del">
          <ac:chgData name="Live Venstøp Eriksen" userId="3b9054ce-cc3a-4887-9113-6dbc7f920a6a" providerId="ADAL" clId="{83331D59-7B6B-462A-9C76-DB97A167D3BF}" dt="2023-08-11T08:57:52.821" v="367" actId="478"/>
          <ac:picMkLst>
            <pc:docMk/>
            <pc:sldMk cId="1207908108" sldId="2147328229"/>
            <ac:picMk id="7" creationId="{28F3BCEA-DEC6-B275-B8EF-A4E5F01F91A1}"/>
          </ac:picMkLst>
        </pc:picChg>
      </pc:sldChg>
      <pc:sldChg chg="modSp del mod">
        <pc:chgData name="Live Venstøp Eriksen" userId="3b9054ce-cc3a-4887-9113-6dbc7f920a6a" providerId="ADAL" clId="{83331D59-7B6B-462A-9C76-DB97A167D3BF}" dt="2023-09-04T08:39:25.066" v="1812" actId="2696"/>
        <pc:sldMkLst>
          <pc:docMk/>
          <pc:sldMk cId="1645483455" sldId="2147328231"/>
        </pc:sldMkLst>
        <pc:picChg chg="mod">
          <ac:chgData name="Live Venstøp Eriksen" userId="3b9054ce-cc3a-4887-9113-6dbc7f920a6a" providerId="ADAL" clId="{83331D59-7B6B-462A-9C76-DB97A167D3BF}" dt="2023-09-04T08:04:52.519" v="761" actId="1037"/>
          <ac:picMkLst>
            <pc:docMk/>
            <pc:sldMk cId="1645483455" sldId="2147328231"/>
            <ac:picMk id="19" creationId="{FC24A0ED-783D-E810-5F3D-19C3289EB97C}"/>
          </ac:picMkLst>
        </pc:picChg>
      </pc:sldChg>
      <pc:sldChg chg="addSp delSp modSp mod">
        <pc:chgData name="Live Venstøp Eriksen" userId="3b9054ce-cc3a-4887-9113-6dbc7f920a6a" providerId="ADAL" clId="{83331D59-7B6B-462A-9C76-DB97A167D3BF}" dt="2023-09-05T08:54:36.248" v="4344"/>
        <pc:sldMkLst>
          <pc:docMk/>
          <pc:sldMk cId="4229204929" sldId="2147328232"/>
        </pc:sldMkLst>
        <pc:spChg chg="mod">
          <ac:chgData name="Live Venstøp Eriksen" userId="3b9054ce-cc3a-4887-9113-6dbc7f920a6a" providerId="ADAL" clId="{83331D59-7B6B-462A-9C76-DB97A167D3BF}" dt="2023-09-05T08:22:54.743" v="4040" actId="1076"/>
          <ac:spMkLst>
            <pc:docMk/>
            <pc:sldMk cId="4229204929" sldId="2147328232"/>
            <ac:spMk id="20" creationId="{83C8FE1A-CA25-810F-FCC2-6015B41E4019}"/>
          </ac:spMkLst>
        </pc:spChg>
        <pc:picChg chg="add mod">
          <ac:chgData name="Live Venstøp Eriksen" userId="3b9054ce-cc3a-4887-9113-6dbc7f920a6a" providerId="ADAL" clId="{83331D59-7B6B-462A-9C76-DB97A167D3BF}" dt="2023-09-05T08:52:48.666" v="4316"/>
          <ac:picMkLst>
            <pc:docMk/>
            <pc:sldMk cId="4229204929" sldId="2147328232"/>
            <ac:picMk id="3" creationId="{942EDBA3-DEE9-52EB-4662-6D65E61057BA}"/>
          </ac:picMkLst>
        </pc:picChg>
        <pc:picChg chg="del">
          <ac:chgData name="Live Venstøp Eriksen" userId="3b9054ce-cc3a-4887-9113-6dbc7f920a6a" providerId="ADAL" clId="{83331D59-7B6B-462A-9C76-DB97A167D3BF}" dt="2023-09-05T08:52:45.616" v="4314" actId="478"/>
          <ac:picMkLst>
            <pc:docMk/>
            <pc:sldMk cId="4229204929" sldId="2147328232"/>
            <ac:picMk id="5" creationId="{ABB18BA7-E225-EB19-357D-8A81EA43E035}"/>
          </ac:picMkLst>
        </pc:picChg>
        <pc:picChg chg="add mod">
          <ac:chgData name="Live Venstøp Eriksen" userId="3b9054ce-cc3a-4887-9113-6dbc7f920a6a" providerId="ADAL" clId="{83331D59-7B6B-462A-9C76-DB97A167D3BF}" dt="2023-09-05T08:54:36.248" v="4344"/>
          <ac:picMkLst>
            <pc:docMk/>
            <pc:sldMk cId="4229204929" sldId="2147328232"/>
            <ac:picMk id="6" creationId="{428ABBA9-1386-A878-8C45-77719B2DB1B5}"/>
          </ac:picMkLst>
        </pc:picChg>
        <pc:picChg chg="del">
          <ac:chgData name="Live Venstøp Eriksen" userId="3b9054ce-cc3a-4887-9113-6dbc7f920a6a" providerId="ADAL" clId="{83331D59-7B6B-462A-9C76-DB97A167D3BF}" dt="2023-09-05T08:52:47.443" v="4315" actId="478"/>
          <ac:picMkLst>
            <pc:docMk/>
            <pc:sldMk cId="4229204929" sldId="2147328232"/>
            <ac:picMk id="9" creationId="{7727560F-EB54-3BEC-C2B0-EED070888B70}"/>
          </ac:picMkLst>
        </pc:picChg>
      </pc:sldChg>
      <pc:sldChg chg="addSp delSp modSp mod">
        <pc:chgData name="Live Venstøp Eriksen" userId="3b9054ce-cc3a-4887-9113-6dbc7f920a6a" providerId="ADAL" clId="{83331D59-7B6B-462A-9C76-DB97A167D3BF}" dt="2023-09-05T08:54:33.790" v="4343"/>
        <pc:sldMkLst>
          <pc:docMk/>
          <pc:sldMk cId="785906518" sldId="2147328233"/>
        </pc:sldMkLst>
        <pc:spChg chg="mod">
          <ac:chgData name="Live Venstøp Eriksen" userId="3b9054ce-cc3a-4887-9113-6dbc7f920a6a" providerId="ADAL" clId="{83331D59-7B6B-462A-9C76-DB97A167D3BF}" dt="2023-09-04T08:03:01.986" v="630" actId="1076"/>
          <ac:spMkLst>
            <pc:docMk/>
            <pc:sldMk cId="785906518" sldId="2147328233"/>
            <ac:spMk id="25" creationId="{482AFD1C-D0BC-760C-9D33-01A9C85675DF}"/>
          </ac:spMkLst>
        </pc:spChg>
        <pc:spChg chg="mod">
          <ac:chgData name="Live Venstøp Eriksen" userId="3b9054ce-cc3a-4887-9113-6dbc7f920a6a" providerId="ADAL" clId="{83331D59-7B6B-462A-9C76-DB97A167D3BF}" dt="2023-09-04T08:03:10.430" v="634" actId="1037"/>
          <ac:spMkLst>
            <pc:docMk/>
            <pc:sldMk cId="785906518" sldId="2147328233"/>
            <ac:spMk id="34" creationId="{70CDA278-DDAB-3712-351F-AA9D921B1F02}"/>
          </ac:spMkLst>
        </pc:spChg>
        <pc:spChg chg="mod">
          <ac:chgData name="Live Venstøp Eriksen" userId="3b9054ce-cc3a-4887-9113-6dbc7f920a6a" providerId="ADAL" clId="{83331D59-7B6B-462A-9C76-DB97A167D3BF}" dt="2023-09-04T08:03:19.314" v="647" actId="1036"/>
          <ac:spMkLst>
            <pc:docMk/>
            <pc:sldMk cId="785906518" sldId="2147328233"/>
            <ac:spMk id="35" creationId="{239249AE-84E4-6FC6-E400-03CEE2F9930C}"/>
          </ac:spMkLst>
        </pc:spChg>
        <pc:picChg chg="add mod">
          <ac:chgData name="Live Venstøp Eriksen" userId="3b9054ce-cc3a-4887-9113-6dbc7f920a6a" providerId="ADAL" clId="{83331D59-7B6B-462A-9C76-DB97A167D3BF}" dt="2023-09-05T08:52:41.129" v="4313"/>
          <ac:picMkLst>
            <pc:docMk/>
            <pc:sldMk cId="785906518" sldId="2147328233"/>
            <ac:picMk id="3" creationId="{F3AAA515-4779-42F5-6176-0514B9745748}"/>
          </ac:picMkLst>
        </pc:picChg>
        <pc:picChg chg="add mod">
          <ac:chgData name="Live Venstøp Eriksen" userId="3b9054ce-cc3a-4887-9113-6dbc7f920a6a" providerId="ADAL" clId="{83331D59-7B6B-462A-9C76-DB97A167D3BF}" dt="2023-09-05T08:54:33.790" v="4343"/>
          <ac:picMkLst>
            <pc:docMk/>
            <pc:sldMk cId="785906518" sldId="2147328233"/>
            <ac:picMk id="4" creationId="{453A11F9-741C-1793-D84C-11745E2176A8}"/>
          </ac:picMkLst>
        </pc:picChg>
        <pc:picChg chg="del">
          <ac:chgData name="Live Venstøp Eriksen" userId="3b9054ce-cc3a-4887-9113-6dbc7f920a6a" providerId="ADAL" clId="{83331D59-7B6B-462A-9C76-DB97A167D3BF}" dt="2023-09-05T08:52:40.242" v="4312" actId="478"/>
          <ac:picMkLst>
            <pc:docMk/>
            <pc:sldMk cId="785906518" sldId="2147328233"/>
            <ac:picMk id="5" creationId="{ABB18BA7-E225-EB19-357D-8A81EA43E035}"/>
          </ac:picMkLst>
        </pc:picChg>
        <pc:picChg chg="del">
          <ac:chgData name="Live Venstøp Eriksen" userId="3b9054ce-cc3a-4887-9113-6dbc7f920a6a" providerId="ADAL" clId="{83331D59-7B6B-462A-9C76-DB97A167D3BF}" dt="2023-09-05T08:52:38.981" v="4311" actId="478"/>
          <ac:picMkLst>
            <pc:docMk/>
            <pc:sldMk cId="785906518" sldId="2147328233"/>
            <ac:picMk id="9" creationId="{7727560F-EB54-3BEC-C2B0-EED070888B70}"/>
          </ac:picMkLst>
        </pc:picChg>
      </pc:sldChg>
      <pc:sldChg chg="addSp delSp modSp mod">
        <pc:chgData name="Live Venstøp Eriksen" userId="3b9054ce-cc3a-4887-9113-6dbc7f920a6a" providerId="ADAL" clId="{83331D59-7B6B-462A-9C76-DB97A167D3BF}" dt="2023-09-05T08:56:40.019" v="4355" actId="1076"/>
        <pc:sldMkLst>
          <pc:docMk/>
          <pc:sldMk cId="2265764654" sldId="2147328235"/>
        </pc:sldMkLst>
        <pc:spChg chg="mod">
          <ac:chgData name="Live Venstøp Eriksen" userId="3b9054ce-cc3a-4887-9113-6dbc7f920a6a" providerId="ADAL" clId="{83331D59-7B6B-462A-9C76-DB97A167D3BF}" dt="2023-09-05T08:48:45.809" v="4304" actId="20577"/>
          <ac:spMkLst>
            <pc:docMk/>
            <pc:sldMk cId="2265764654" sldId="2147328235"/>
            <ac:spMk id="6" creationId="{EA43FC5D-2C62-F707-4585-1E846DC0CC9E}"/>
          </ac:spMkLst>
        </pc:spChg>
        <pc:picChg chg="add mod">
          <ac:chgData name="Live Venstøp Eriksen" userId="3b9054ce-cc3a-4887-9113-6dbc7f920a6a" providerId="ADAL" clId="{83331D59-7B6B-462A-9C76-DB97A167D3BF}" dt="2023-09-05T08:52:58.381" v="4319"/>
          <ac:picMkLst>
            <pc:docMk/>
            <pc:sldMk cId="2265764654" sldId="2147328235"/>
            <ac:picMk id="2" creationId="{07D73B39-11B1-9861-215D-832C98064A1D}"/>
          </ac:picMkLst>
        </pc:picChg>
        <pc:picChg chg="add mod">
          <ac:chgData name="Live Venstøp Eriksen" userId="3b9054ce-cc3a-4887-9113-6dbc7f920a6a" providerId="ADAL" clId="{83331D59-7B6B-462A-9C76-DB97A167D3BF}" dt="2023-09-05T08:54:39.490" v="4345"/>
          <ac:picMkLst>
            <pc:docMk/>
            <pc:sldMk cId="2265764654" sldId="2147328235"/>
            <ac:picMk id="5" creationId="{9D613207-DE16-3FE3-9B91-FD6C7B406C91}"/>
          </ac:picMkLst>
        </pc:picChg>
        <pc:picChg chg="del">
          <ac:chgData name="Live Venstøp Eriksen" userId="3b9054ce-cc3a-4887-9113-6dbc7f920a6a" providerId="ADAL" clId="{83331D59-7B6B-462A-9C76-DB97A167D3BF}" dt="2023-09-05T08:52:52.916" v="4317" actId="478"/>
          <ac:picMkLst>
            <pc:docMk/>
            <pc:sldMk cId="2265764654" sldId="2147328235"/>
            <ac:picMk id="7" creationId="{F74CD0C1-9C73-2D14-54A0-205FA5BA13A7}"/>
          </ac:picMkLst>
        </pc:picChg>
        <pc:picChg chg="del">
          <ac:chgData name="Live Venstøp Eriksen" userId="3b9054ce-cc3a-4887-9113-6dbc7f920a6a" providerId="ADAL" clId="{83331D59-7B6B-462A-9C76-DB97A167D3BF}" dt="2023-09-05T08:52:54.408" v="4318" actId="478"/>
          <ac:picMkLst>
            <pc:docMk/>
            <pc:sldMk cId="2265764654" sldId="2147328235"/>
            <ac:picMk id="8" creationId="{099174E5-E88B-F9EF-992F-4B929AB631BF}"/>
          </ac:picMkLst>
        </pc:picChg>
        <pc:picChg chg="add mod">
          <ac:chgData name="Live Venstøp Eriksen" userId="3b9054ce-cc3a-4887-9113-6dbc7f920a6a" providerId="ADAL" clId="{83331D59-7B6B-462A-9C76-DB97A167D3BF}" dt="2023-09-05T08:56:40.019" v="4355" actId="1076"/>
          <ac:picMkLst>
            <pc:docMk/>
            <pc:sldMk cId="2265764654" sldId="2147328235"/>
            <ac:picMk id="9" creationId="{D9585C02-623E-FC48-91D0-AEC78FC1ECF6}"/>
          </ac:picMkLst>
        </pc:picChg>
      </pc:sldChg>
      <pc:sldChg chg="addSp delSp modSp mod">
        <pc:chgData name="Live Venstøp Eriksen" userId="3b9054ce-cc3a-4887-9113-6dbc7f920a6a" providerId="ADAL" clId="{83331D59-7B6B-462A-9C76-DB97A167D3BF}" dt="2023-09-05T08:54:42.348" v="4346"/>
        <pc:sldMkLst>
          <pc:docMk/>
          <pc:sldMk cId="150783111" sldId="2147328236"/>
        </pc:sldMkLst>
        <pc:picChg chg="add mod">
          <ac:chgData name="Live Venstøp Eriksen" userId="3b9054ce-cc3a-4887-9113-6dbc7f920a6a" providerId="ADAL" clId="{83331D59-7B6B-462A-9C76-DB97A167D3BF}" dt="2023-09-05T08:53:04.311" v="4322"/>
          <ac:picMkLst>
            <pc:docMk/>
            <pc:sldMk cId="150783111" sldId="2147328236"/>
            <ac:picMk id="3" creationId="{D0ABEC4A-2E45-FB59-9B82-6E92E11FE185}"/>
          </ac:picMkLst>
        </pc:picChg>
        <pc:picChg chg="del">
          <ac:chgData name="Live Venstøp Eriksen" userId="3b9054ce-cc3a-4887-9113-6dbc7f920a6a" providerId="ADAL" clId="{83331D59-7B6B-462A-9C76-DB97A167D3BF}" dt="2023-09-05T08:53:02.193" v="4320" actId="478"/>
          <ac:picMkLst>
            <pc:docMk/>
            <pc:sldMk cId="150783111" sldId="2147328236"/>
            <ac:picMk id="5" creationId="{ABB18BA7-E225-EB19-357D-8A81EA43E035}"/>
          </ac:picMkLst>
        </pc:picChg>
        <pc:picChg chg="add mod">
          <ac:chgData name="Live Venstøp Eriksen" userId="3b9054ce-cc3a-4887-9113-6dbc7f920a6a" providerId="ADAL" clId="{83331D59-7B6B-462A-9C76-DB97A167D3BF}" dt="2023-09-05T08:54:42.348" v="4346"/>
          <ac:picMkLst>
            <pc:docMk/>
            <pc:sldMk cId="150783111" sldId="2147328236"/>
            <ac:picMk id="6" creationId="{5CB4B698-8C6B-E481-3712-D74D67E21DD5}"/>
          </ac:picMkLst>
        </pc:picChg>
        <pc:picChg chg="del">
          <ac:chgData name="Live Venstøp Eriksen" userId="3b9054ce-cc3a-4887-9113-6dbc7f920a6a" providerId="ADAL" clId="{83331D59-7B6B-462A-9C76-DB97A167D3BF}" dt="2023-09-05T08:53:03.817" v="4321" actId="478"/>
          <ac:picMkLst>
            <pc:docMk/>
            <pc:sldMk cId="150783111" sldId="2147328236"/>
            <ac:picMk id="9" creationId="{7727560F-EB54-3BEC-C2B0-EED070888B70}"/>
          </ac:picMkLst>
        </pc:picChg>
      </pc:sldChg>
      <pc:sldChg chg="addSp delSp modSp mod">
        <pc:chgData name="Live Venstøp Eriksen" userId="3b9054ce-cc3a-4887-9113-6dbc7f920a6a" providerId="ADAL" clId="{83331D59-7B6B-462A-9C76-DB97A167D3BF}" dt="2023-09-05T08:57:08.071" v="4361" actId="20577"/>
        <pc:sldMkLst>
          <pc:docMk/>
          <pc:sldMk cId="885032679" sldId="2147328237"/>
        </pc:sldMkLst>
        <pc:spChg chg="add mod">
          <ac:chgData name="Live Venstøp Eriksen" userId="3b9054ce-cc3a-4887-9113-6dbc7f920a6a" providerId="ADAL" clId="{83331D59-7B6B-462A-9C76-DB97A167D3BF}" dt="2023-09-05T05:07:35.413" v="3961" actId="1076"/>
          <ac:spMkLst>
            <pc:docMk/>
            <pc:sldMk cId="885032679" sldId="2147328237"/>
            <ac:spMk id="3" creationId="{BEF63E03-B4F0-69CE-CEBF-166E87B5AEDA}"/>
          </ac:spMkLst>
        </pc:spChg>
        <pc:spChg chg="mod">
          <ac:chgData name="Live Venstøp Eriksen" userId="3b9054ce-cc3a-4887-9113-6dbc7f920a6a" providerId="ADAL" clId="{83331D59-7B6B-462A-9C76-DB97A167D3BF}" dt="2023-09-04T08:06:13.918" v="916" actId="1076"/>
          <ac:spMkLst>
            <pc:docMk/>
            <pc:sldMk cId="885032679" sldId="2147328237"/>
            <ac:spMk id="8" creationId="{B5EAA6BC-3371-478C-201C-E0C322AE804D}"/>
          </ac:spMkLst>
        </pc:spChg>
        <pc:spChg chg="mod">
          <ac:chgData name="Live Venstøp Eriksen" userId="3b9054ce-cc3a-4887-9113-6dbc7f920a6a" providerId="ADAL" clId="{83331D59-7B6B-462A-9C76-DB97A167D3BF}" dt="2023-09-05T08:57:08.071" v="4361" actId="20577"/>
          <ac:spMkLst>
            <pc:docMk/>
            <pc:sldMk cId="885032679" sldId="2147328237"/>
            <ac:spMk id="14" creationId="{0967FF93-9718-AE1A-F421-EB9D44DB975A}"/>
          </ac:spMkLst>
        </pc:spChg>
        <pc:spChg chg="del">
          <ac:chgData name="Live Venstøp Eriksen" userId="3b9054ce-cc3a-4887-9113-6dbc7f920a6a" providerId="ADAL" clId="{83331D59-7B6B-462A-9C76-DB97A167D3BF}" dt="2023-09-04T08:05:57.517" v="911" actId="478"/>
          <ac:spMkLst>
            <pc:docMk/>
            <pc:sldMk cId="885032679" sldId="2147328237"/>
            <ac:spMk id="20" creationId="{83C8FE1A-CA25-810F-FCC2-6015B41E4019}"/>
          </ac:spMkLst>
        </pc:spChg>
        <pc:picChg chg="add mod">
          <ac:chgData name="Live Venstøp Eriksen" userId="3b9054ce-cc3a-4887-9113-6dbc7f920a6a" providerId="ADAL" clId="{83331D59-7B6B-462A-9C76-DB97A167D3BF}" dt="2023-09-05T08:53:09.631" v="4325"/>
          <ac:picMkLst>
            <pc:docMk/>
            <pc:sldMk cId="885032679" sldId="2147328237"/>
            <ac:picMk id="4" creationId="{1AD55B83-4CFF-3D1A-C7B4-977E64F479A3}"/>
          </ac:picMkLst>
        </pc:picChg>
        <pc:picChg chg="del">
          <ac:chgData name="Live Venstøp Eriksen" userId="3b9054ce-cc3a-4887-9113-6dbc7f920a6a" providerId="ADAL" clId="{83331D59-7B6B-462A-9C76-DB97A167D3BF}" dt="2023-09-05T08:53:07.470" v="4323" actId="478"/>
          <ac:picMkLst>
            <pc:docMk/>
            <pc:sldMk cId="885032679" sldId="2147328237"/>
            <ac:picMk id="5" creationId="{ABB18BA7-E225-EB19-357D-8A81EA43E035}"/>
          </ac:picMkLst>
        </pc:picChg>
        <pc:picChg chg="mod">
          <ac:chgData name="Live Venstøp Eriksen" userId="3b9054ce-cc3a-4887-9113-6dbc7f920a6a" providerId="ADAL" clId="{83331D59-7B6B-462A-9C76-DB97A167D3BF}" dt="2023-09-04T08:06:09.085" v="915" actId="1076"/>
          <ac:picMkLst>
            <pc:docMk/>
            <pc:sldMk cId="885032679" sldId="2147328237"/>
            <ac:picMk id="6" creationId="{1FCF696D-15B9-B82F-17BC-F999956398DC}"/>
          </ac:picMkLst>
        </pc:picChg>
        <pc:picChg chg="add mod">
          <ac:chgData name="Live Venstøp Eriksen" userId="3b9054ce-cc3a-4887-9113-6dbc7f920a6a" providerId="ADAL" clId="{83331D59-7B6B-462A-9C76-DB97A167D3BF}" dt="2023-09-05T08:54:45.591" v="4347"/>
          <ac:picMkLst>
            <pc:docMk/>
            <pc:sldMk cId="885032679" sldId="2147328237"/>
            <ac:picMk id="7" creationId="{B746AC29-A0BE-B926-AE11-D7C64DE967C1}"/>
          </ac:picMkLst>
        </pc:picChg>
        <pc:picChg chg="del">
          <ac:chgData name="Live Venstøp Eriksen" userId="3b9054ce-cc3a-4887-9113-6dbc7f920a6a" providerId="ADAL" clId="{83331D59-7B6B-462A-9C76-DB97A167D3BF}" dt="2023-09-05T08:53:09.211" v="4324" actId="478"/>
          <ac:picMkLst>
            <pc:docMk/>
            <pc:sldMk cId="885032679" sldId="2147328237"/>
            <ac:picMk id="9" creationId="{7727560F-EB54-3BEC-C2B0-EED070888B70}"/>
          </ac:picMkLst>
        </pc:picChg>
        <pc:picChg chg="mod">
          <ac:chgData name="Live Venstøp Eriksen" userId="3b9054ce-cc3a-4887-9113-6dbc7f920a6a" providerId="ADAL" clId="{83331D59-7B6B-462A-9C76-DB97A167D3BF}" dt="2023-09-04T08:06:17.829" v="917" actId="1076"/>
          <ac:picMkLst>
            <pc:docMk/>
            <pc:sldMk cId="885032679" sldId="2147328237"/>
            <ac:picMk id="17" creationId="{98901900-1A49-5C0C-E337-A1E0C14E90ED}"/>
          </ac:picMkLst>
        </pc:picChg>
        <pc:picChg chg="mod">
          <ac:chgData name="Live Venstøp Eriksen" userId="3b9054ce-cc3a-4887-9113-6dbc7f920a6a" providerId="ADAL" clId="{83331D59-7B6B-462A-9C76-DB97A167D3BF}" dt="2023-09-04T08:06:20.269" v="918" actId="1076"/>
          <ac:picMkLst>
            <pc:docMk/>
            <pc:sldMk cId="885032679" sldId="2147328237"/>
            <ac:picMk id="22" creationId="{5DBE2FFF-B0F4-C7AA-931C-64585E9554D7}"/>
          </ac:picMkLst>
        </pc:picChg>
      </pc:sldChg>
      <pc:sldChg chg="del">
        <pc:chgData name="Live Venstøp Eriksen" userId="3b9054ce-cc3a-4887-9113-6dbc7f920a6a" providerId="ADAL" clId="{83331D59-7B6B-462A-9C76-DB97A167D3BF}" dt="2023-09-04T08:34:30.719" v="1771" actId="2696"/>
        <pc:sldMkLst>
          <pc:docMk/>
          <pc:sldMk cId="1920592900" sldId="2147328238"/>
        </pc:sldMkLst>
      </pc:sldChg>
      <pc:sldChg chg="addSp delSp modSp mod">
        <pc:chgData name="Live Venstøp Eriksen" userId="3b9054ce-cc3a-4887-9113-6dbc7f920a6a" providerId="ADAL" clId="{83331D59-7B6B-462A-9C76-DB97A167D3BF}" dt="2023-09-05T08:54:57.730" v="4350"/>
        <pc:sldMkLst>
          <pc:docMk/>
          <pc:sldMk cId="1506170096" sldId="2147328239"/>
        </pc:sldMkLst>
        <pc:picChg chg="add mod">
          <ac:chgData name="Live Venstøp Eriksen" userId="3b9054ce-cc3a-4887-9113-6dbc7f920a6a" providerId="ADAL" clId="{83331D59-7B6B-462A-9C76-DB97A167D3BF}" dt="2023-09-04T09:22:50.589" v="2794" actId="14100"/>
          <ac:picMkLst>
            <pc:docMk/>
            <pc:sldMk cId="1506170096" sldId="2147328239"/>
            <ac:picMk id="3" creationId="{333BCB55-FD4D-5E87-62ED-6B6A38CD8F4A}"/>
          </ac:picMkLst>
        </pc:picChg>
        <pc:picChg chg="add mod">
          <ac:chgData name="Live Venstøp Eriksen" userId="3b9054ce-cc3a-4887-9113-6dbc7f920a6a" providerId="ADAL" clId="{83331D59-7B6B-462A-9C76-DB97A167D3BF}" dt="2023-09-05T08:53:29.949" v="4334"/>
          <ac:picMkLst>
            <pc:docMk/>
            <pc:sldMk cId="1506170096" sldId="2147328239"/>
            <ac:picMk id="4" creationId="{CF7AC81D-FBF3-5456-556A-1CAE4459D39C}"/>
          </ac:picMkLst>
        </pc:picChg>
        <pc:picChg chg="del">
          <ac:chgData name="Live Venstøp Eriksen" userId="3b9054ce-cc3a-4887-9113-6dbc7f920a6a" providerId="ADAL" clId="{83331D59-7B6B-462A-9C76-DB97A167D3BF}" dt="2023-09-05T08:53:27.423" v="4332" actId="478"/>
          <ac:picMkLst>
            <pc:docMk/>
            <pc:sldMk cId="1506170096" sldId="2147328239"/>
            <ac:picMk id="5" creationId="{ABB18BA7-E225-EB19-357D-8A81EA43E035}"/>
          </ac:picMkLst>
        </pc:picChg>
        <pc:picChg chg="add mod">
          <ac:chgData name="Live Venstøp Eriksen" userId="3b9054ce-cc3a-4887-9113-6dbc7f920a6a" providerId="ADAL" clId="{83331D59-7B6B-462A-9C76-DB97A167D3BF}" dt="2023-09-05T08:54:57.730" v="4350"/>
          <ac:picMkLst>
            <pc:docMk/>
            <pc:sldMk cId="1506170096" sldId="2147328239"/>
            <ac:picMk id="6" creationId="{AB54886F-DDA8-F645-3604-9DA9E19B5862}"/>
          </ac:picMkLst>
        </pc:picChg>
        <pc:picChg chg="mod">
          <ac:chgData name="Live Venstøp Eriksen" userId="3b9054ce-cc3a-4887-9113-6dbc7f920a6a" providerId="ADAL" clId="{83331D59-7B6B-462A-9C76-DB97A167D3BF}" dt="2023-09-04T09:22:43.102" v="2793" actId="1076"/>
          <ac:picMkLst>
            <pc:docMk/>
            <pc:sldMk cId="1506170096" sldId="2147328239"/>
            <ac:picMk id="7" creationId="{F5D2C595-CC89-A1B9-031B-F25CC195F0FA}"/>
          </ac:picMkLst>
        </pc:picChg>
        <pc:picChg chg="del">
          <ac:chgData name="Live Venstøp Eriksen" userId="3b9054ce-cc3a-4887-9113-6dbc7f920a6a" providerId="ADAL" clId="{83331D59-7B6B-462A-9C76-DB97A167D3BF}" dt="2023-09-05T08:53:29.404" v="4333" actId="478"/>
          <ac:picMkLst>
            <pc:docMk/>
            <pc:sldMk cId="1506170096" sldId="2147328239"/>
            <ac:picMk id="9" creationId="{7727560F-EB54-3BEC-C2B0-EED070888B70}"/>
          </ac:picMkLst>
        </pc:picChg>
        <pc:picChg chg="del">
          <ac:chgData name="Live Venstøp Eriksen" userId="3b9054ce-cc3a-4887-9113-6dbc7f920a6a" providerId="ADAL" clId="{83331D59-7B6B-462A-9C76-DB97A167D3BF}" dt="2023-09-04T09:22:37.367" v="2792" actId="478"/>
          <ac:picMkLst>
            <pc:docMk/>
            <pc:sldMk cId="1506170096" sldId="2147328239"/>
            <ac:picMk id="10" creationId="{97A86C2C-E5C1-E059-EB78-4F123A38C581}"/>
          </ac:picMkLst>
        </pc:picChg>
      </pc:sldChg>
      <pc:sldChg chg="addSp delSp modSp mod">
        <pc:chgData name="Live Venstøp Eriksen" userId="3b9054ce-cc3a-4887-9113-6dbc7f920a6a" providerId="ADAL" clId="{83331D59-7B6B-462A-9C76-DB97A167D3BF}" dt="2023-09-07T13:19:03.296" v="4562" actId="1076"/>
        <pc:sldMkLst>
          <pc:docMk/>
          <pc:sldMk cId="3450102457" sldId="2147328240"/>
        </pc:sldMkLst>
        <pc:spChg chg="add mod">
          <ac:chgData name="Live Venstøp Eriksen" userId="3b9054ce-cc3a-4887-9113-6dbc7f920a6a" providerId="ADAL" clId="{83331D59-7B6B-462A-9C76-DB97A167D3BF}" dt="2023-09-04T09:19:01.348" v="2757"/>
          <ac:spMkLst>
            <pc:docMk/>
            <pc:sldMk cId="3450102457" sldId="2147328240"/>
            <ac:spMk id="3" creationId="{2F74F616-4681-AF73-34F0-93578B64C8DB}"/>
          </ac:spMkLst>
        </pc:spChg>
        <pc:spChg chg="del">
          <ac:chgData name="Live Venstøp Eriksen" userId="3b9054ce-cc3a-4887-9113-6dbc7f920a6a" providerId="ADAL" clId="{83331D59-7B6B-462A-9C76-DB97A167D3BF}" dt="2023-09-04T09:19:11.237" v="2758" actId="478"/>
          <ac:spMkLst>
            <pc:docMk/>
            <pc:sldMk cId="3450102457" sldId="2147328240"/>
            <ac:spMk id="4" creationId="{86FC2703-1C76-03E9-6F2E-57D4F755B323}"/>
          </ac:spMkLst>
        </pc:spChg>
        <pc:spChg chg="mod">
          <ac:chgData name="Live Venstøp Eriksen" userId="3b9054ce-cc3a-4887-9113-6dbc7f920a6a" providerId="ADAL" clId="{83331D59-7B6B-462A-9C76-DB97A167D3BF}" dt="2023-09-07T13:19:03.296" v="4562" actId="1076"/>
          <ac:spMkLst>
            <pc:docMk/>
            <pc:sldMk cId="3450102457" sldId="2147328240"/>
            <ac:spMk id="6" creationId="{B2458043-7980-5C70-C0E5-5F03DA20CE27}"/>
          </ac:spMkLst>
        </pc:spChg>
        <pc:picChg chg="add del mod">
          <ac:chgData name="Live Venstøp Eriksen" userId="3b9054ce-cc3a-4887-9113-6dbc7f920a6a" providerId="ADAL" clId="{83331D59-7B6B-462A-9C76-DB97A167D3BF}" dt="2023-09-04T09:18:55.630" v="2756" actId="478"/>
          <ac:picMkLst>
            <pc:docMk/>
            <pc:sldMk cId="3450102457" sldId="2147328240"/>
            <ac:picMk id="2" creationId="{7703CF6E-C0D6-26ED-4B25-499398F1E55D}"/>
          </ac:picMkLst>
        </pc:picChg>
        <pc:picChg chg="add mod">
          <ac:chgData name="Live Venstøp Eriksen" userId="3b9054ce-cc3a-4887-9113-6dbc7f920a6a" providerId="ADAL" clId="{83331D59-7B6B-462A-9C76-DB97A167D3BF}" dt="2023-09-04T09:19:20.709" v="2759"/>
          <ac:picMkLst>
            <pc:docMk/>
            <pc:sldMk cId="3450102457" sldId="2147328240"/>
            <ac:picMk id="5" creationId="{74FCB78E-5566-85D1-DD08-CFD3C06751C4}"/>
          </ac:picMkLst>
        </pc:picChg>
        <pc:picChg chg="mod">
          <ac:chgData name="Live Venstøp Eriksen" userId="3b9054ce-cc3a-4887-9113-6dbc7f920a6a" providerId="ADAL" clId="{83331D59-7B6B-462A-9C76-DB97A167D3BF}" dt="2023-09-04T09:18:02.134" v="2750" actId="1076"/>
          <ac:picMkLst>
            <pc:docMk/>
            <pc:sldMk cId="3450102457" sldId="2147328240"/>
            <ac:picMk id="7" creationId="{819DF90D-6DA9-4E6D-D10B-68B088B4320C}"/>
          </ac:picMkLst>
        </pc:picChg>
      </pc:sldChg>
      <pc:sldChg chg="add del">
        <pc:chgData name="Live Venstøp Eriksen" userId="3b9054ce-cc3a-4887-9113-6dbc7f920a6a" providerId="ADAL" clId="{83331D59-7B6B-462A-9C76-DB97A167D3BF}" dt="2023-09-04T08:00:57.374" v="582" actId="2890"/>
        <pc:sldMkLst>
          <pc:docMk/>
          <pc:sldMk cId="711934600" sldId="2147328241"/>
        </pc:sldMkLst>
      </pc:sldChg>
      <pc:sldChg chg="addSp delSp modSp add mod">
        <pc:chgData name="Live Venstøp Eriksen" userId="3b9054ce-cc3a-4887-9113-6dbc7f920a6a" providerId="ADAL" clId="{83331D59-7B6B-462A-9C76-DB97A167D3BF}" dt="2023-09-05T08:54:49.331" v="4348"/>
        <pc:sldMkLst>
          <pc:docMk/>
          <pc:sldMk cId="2117030645" sldId="2147328241"/>
        </pc:sldMkLst>
        <pc:spChg chg="add del mod">
          <ac:chgData name="Live Venstøp Eriksen" userId="3b9054ce-cc3a-4887-9113-6dbc7f920a6a" providerId="ADAL" clId="{83331D59-7B6B-462A-9C76-DB97A167D3BF}" dt="2023-09-04T08:36:24.521" v="1788" actId="478"/>
          <ac:spMkLst>
            <pc:docMk/>
            <pc:sldMk cId="2117030645" sldId="2147328241"/>
            <ac:spMk id="3" creationId="{3DE7B3BF-E45D-9D31-8172-A88BF97AF0CB}"/>
          </ac:spMkLst>
        </pc:spChg>
        <pc:spChg chg="mod">
          <ac:chgData name="Live Venstøp Eriksen" userId="3b9054ce-cc3a-4887-9113-6dbc7f920a6a" providerId="ADAL" clId="{83331D59-7B6B-462A-9C76-DB97A167D3BF}" dt="2023-09-05T08:23:11.883" v="4041" actId="20577"/>
          <ac:spMkLst>
            <pc:docMk/>
            <pc:sldMk cId="2117030645" sldId="2147328241"/>
            <ac:spMk id="6" creationId="{70393684-7005-F82F-F531-8ACDC4BB5033}"/>
          </ac:spMkLst>
        </pc:spChg>
        <pc:picChg chg="add mod">
          <ac:chgData name="Live Venstøp Eriksen" userId="3b9054ce-cc3a-4887-9113-6dbc7f920a6a" providerId="ADAL" clId="{83331D59-7B6B-462A-9C76-DB97A167D3BF}" dt="2023-09-05T08:53:15.087" v="4328"/>
          <ac:picMkLst>
            <pc:docMk/>
            <pc:sldMk cId="2117030645" sldId="2147328241"/>
            <ac:picMk id="3" creationId="{30080A86-181A-6CF3-F0BE-9C8D98DC1E3F}"/>
          </ac:picMkLst>
        </pc:picChg>
        <pc:picChg chg="del">
          <ac:chgData name="Live Venstøp Eriksen" userId="3b9054ce-cc3a-4887-9113-6dbc7f920a6a" providerId="ADAL" clId="{83331D59-7B6B-462A-9C76-DB97A167D3BF}" dt="2023-09-05T08:53:12.961" v="4326" actId="478"/>
          <ac:picMkLst>
            <pc:docMk/>
            <pc:sldMk cId="2117030645" sldId="2147328241"/>
            <ac:picMk id="5" creationId="{ABB18BA7-E225-EB19-357D-8A81EA43E035}"/>
          </ac:picMkLst>
        </pc:picChg>
        <pc:picChg chg="add mod">
          <ac:chgData name="Live Venstøp Eriksen" userId="3b9054ce-cc3a-4887-9113-6dbc7f920a6a" providerId="ADAL" clId="{83331D59-7B6B-462A-9C76-DB97A167D3BF}" dt="2023-09-05T08:54:49.331" v="4348"/>
          <ac:picMkLst>
            <pc:docMk/>
            <pc:sldMk cId="2117030645" sldId="2147328241"/>
            <ac:picMk id="7" creationId="{4F64A29B-6056-28D0-7F40-BA7726F299E2}"/>
          </ac:picMkLst>
        </pc:picChg>
        <pc:picChg chg="del">
          <ac:chgData name="Live Venstøp Eriksen" userId="3b9054ce-cc3a-4887-9113-6dbc7f920a6a" providerId="ADAL" clId="{83331D59-7B6B-462A-9C76-DB97A167D3BF}" dt="2023-09-05T08:53:14.661" v="4327" actId="478"/>
          <ac:picMkLst>
            <pc:docMk/>
            <pc:sldMk cId="2117030645" sldId="2147328241"/>
            <ac:picMk id="9" creationId="{7727560F-EB54-3BEC-C2B0-EED070888B70}"/>
          </ac:picMkLst>
        </pc:picChg>
      </pc:sldChg>
      <pc:sldChg chg="addSp delSp modSp add mod ord">
        <pc:chgData name="Live Venstøp Eriksen" userId="3b9054ce-cc3a-4887-9113-6dbc7f920a6a" providerId="ADAL" clId="{83331D59-7B6B-462A-9C76-DB97A167D3BF}" dt="2023-09-04T08:39:53.810" v="1817"/>
        <pc:sldMkLst>
          <pc:docMk/>
          <pc:sldMk cId="1736633891" sldId="2147328242"/>
        </pc:sldMkLst>
        <pc:spChg chg="mod">
          <ac:chgData name="Live Venstøp Eriksen" userId="3b9054ce-cc3a-4887-9113-6dbc7f920a6a" providerId="ADAL" clId="{83331D59-7B6B-462A-9C76-DB97A167D3BF}" dt="2023-09-04T08:39:16.763" v="1811" actId="20577"/>
          <ac:spMkLst>
            <pc:docMk/>
            <pc:sldMk cId="1736633891" sldId="2147328242"/>
            <ac:spMk id="3" creationId="{D752173F-FB52-E3BC-8FCC-B9E3519CD042}"/>
          </ac:spMkLst>
        </pc:spChg>
        <pc:picChg chg="del">
          <ac:chgData name="Live Venstøp Eriksen" userId="3b9054ce-cc3a-4887-9113-6dbc7f920a6a" providerId="ADAL" clId="{83331D59-7B6B-462A-9C76-DB97A167D3BF}" dt="2023-09-04T08:37:59.626" v="1797" actId="478"/>
          <ac:picMkLst>
            <pc:docMk/>
            <pc:sldMk cId="1736633891" sldId="2147328242"/>
            <ac:picMk id="4" creationId="{A9C3EE33-F70E-7E28-ED99-79508AA91D58}"/>
          </ac:picMkLst>
        </pc:picChg>
        <pc:picChg chg="del">
          <ac:chgData name="Live Venstøp Eriksen" userId="3b9054ce-cc3a-4887-9113-6dbc7f920a6a" providerId="ADAL" clId="{83331D59-7B6B-462A-9C76-DB97A167D3BF}" dt="2023-09-04T08:38:21.010" v="1802" actId="478"/>
          <ac:picMkLst>
            <pc:docMk/>
            <pc:sldMk cId="1736633891" sldId="2147328242"/>
            <ac:picMk id="5" creationId="{C9920A26-295C-357B-8CC9-9654B054717C}"/>
          </ac:picMkLst>
        </pc:picChg>
        <pc:picChg chg="del">
          <ac:chgData name="Live Venstøp Eriksen" userId="3b9054ce-cc3a-4887-9113-6dbc7f920a6a" providerId="ADAL" clId="{83331D59-7B6B-462A-9C76-DB97A167D3BF}" dt="2023-09-04T08:38:11.069" v="1800" actId="478"/>
          <ac:picMkLst>
            <pc:docMk/>
            <pc:sldMk cId="1736633891" sldId="2147328242"/>
            <ac:picMk id="6" creationId="{A3E01AE0-2298-7081-F0D0-EFB6A6DACAA1}"/>
          </ac:picMkLst>
        </pc:picChg>
        <pc:picChg chg="add mod">
          <ac:chgData name="Live Venstøp Eriksen" userId="3b9054ce-cc3a-4887-9113-6dbc7f920a6a" providerId="ADAL" clId="{83331D59-7B6B-462A-9C76-DB97A167D3BF}" dt="2023-09-04T08:37:56.929" v="1796" actId="1076"/>
          <ac:picMkLst>
            <pc:docMk/>
            <pc:sldMk cId="1736633891" sldId="2147328242"/>
            <ac:picMk id="8" creationId="{76CDDC66-DD3B-FE38-5095-DD9226D9D347}"/>
          </ac:picMkLst>
        </pc:picChg>
        <pc:picChg chg="add mod">
          <ac:chgData name="Live Venstøp Eriksen" userId="3b9054ce-cc3a-4887-9113-6dbc7f920a6a" providerId="ADAL" clId="{83331D59-7B6B-462A-9C76-DB97A167D3BF}" dt="2023-09-04T08:38:14.279" v="1801" actId="1076"/>
          <ac:picMkLst>
            <pc:docMk/>
            <pc:sldMk cId="1736633891" sldId="2147328242"/>
            <ac:picMk id="9" creationId="{23F50B0A-7C63-CB8E-D2E9-2223171245EF}"/>
          </ac:picMkLst>
        </pc:picChg>
        <pc:picChg chg="add mod">
          <ac:chgData name="Live Venstøp Eriksen" userId="3b9054ce-cc3a-4887-9113-6dbc7f920a6a" providerId="ADAL" clId="{83331D59-7B6B-462A-9C76-DB97A167D3BF}" dt="2023-09-04T08:38:25.736" v="1804" actId="1076"/>
          <ac:picMkLst>
            <pc:docMk/>
            <pc:sldMk cId="1736633891" sldId="2147328242"/>
            <ac:picMk id="10" creationId="{2DC80344-DE40-57DF-3ECE-76F8232B284D}"/>
          </ac:picMkLst>
        </pc:picChg>
        <pc:picChg chg="add del mod">
          <ac:chgData name="Live Venstøp Eriksen" userId="3b9054ce-cc3a-4887-9113-6dbc7f920a6a" providerId="ADAL" clId="{83331D59-7B6B-462A-9C76-DB97A167D3BF}" dt="2023-09-04T08:39:06.037" v="1809" actId="478"/>
          <ac:picMkLst>
            <pc:docMk/>
            <pc:sldMk cId="1736633891" sldId="2147328242"/>
            <ac:picMk id="11" creationId="{AEECF4A6-79B8-D9B3-96A1-BA1C17C72FBF}"/>
          </ac:picMkLst>
        </pc:picChg>
        <pc:picChg chg="add del mod">
          <ac:chgData name="Live Venstøp Eriksen" userId="3b9054ce-cc3a-4887-9113-6dbc7f920a6a" providerId="ADAL" clId="{83331D59-7B6B-462A-9C76-DB97A167D3BF}" dt="2023-09-04T08:39:53.346" v="1816" actId="478"/>
          <ac:picMkLst>
            <pc:docMk/>
            <pc:sldMk cId="1736633891" sldId="2147328242"/>
            <ac:picMk id="12" creationId="{8461A69C-CBA7-3ABA-0776-89F3FB52BA53}"/>
          </ac:picMkLst>
        </pc:picChg>
        <pc:picChg chg="add mod">
          <ac:chgData name="Live Venstøp Eriksen" userId="3b9054ce-cc3a-4887-9113-6dbc7f920a6a" providerId="ADAL" clId="{83331D59-7B6B-462A-9C76-DB97A167D3BF}" dt="2023-09-04T08:39:53.810" v="1817"/>
          <ac:picMkLst>
            <pc:docMk/>
            <pc:sldMk cId="1736633891" sldId="2147328242"/>
            <ac:picMk id="13" creationId="{9C31E30B-1954-AF51-1FAF-FA98C028425B}"/>
          </ac:picMkLst>
        </pc:picChg>
      </pc:sldChg>
      <pc:sldChg chg="add del">
        <pc:chgData name="Live Venstøp Eriksen" userId="3b9054ce-cc3a-4887-9113-6dbc7f920a6a" providerId="ADAL" clId="{83331D59-7B6B-462A-9C76-DB97A167D3BF}" dt="2023-09-04T08:38:47.687" v="1806"/>
        <pc:sldMkLst>
          <pc:docMk/>
          <pc:sldMk cId="2903917694" sldId="2147328243"/>
        </pc:sldMkLst>
      </pc:sldChg>
      <pc:sldChg chg="delSp modSp add mod">
        <pc:chgData name="Live Venstøp Eriksen" userId="3b9054ce-cc3a-4887-9113-6dbc7f920a6a" providerId="ADAL" clId="{83331D59-7B6B-462A-9C76-DB97A167D3BF}" dt="2023-09-05T08:23:57.007" v="4050" actId="313"/>
        <pc:sldMkLst>
          <pc:docMk/>
          <pc:sldMk cId="3147935557" sldId="2147328243"/>
        </pc:sldMkLst>
        <pc:spChg chg="mod">
          <ac:chgData name="Live Venstøp Eriksen" userId="3b9054ce-cc3a-4887-9113-6dbc7f920a6a" providerId="ADAL" clId="{83331D59-7B6B-462A-9C76-DB97A167D3BF}" dt="2023-09-05T08:23:57.007" v="4050" actId="313"/>
          <ac:spMkLst>
            <pc:docMk/>
            <pc:sldMk cId="3147935557" sldId="2147328243"/>
            <ac:spMk id="5" creationId="{3C1C4807-E4A8-50D4-81B7-5A52512C10E4}"/>
          </ac:spMkLst>
        </pc:spChg>
        <pc:spChg chg="del mod">
          <ac:chgData name="Live Venstøp Eriksen" userId="3b9054ce-cc3a-4887-9113-6dbc7f920a6a" providerId="ADAL" clId="{83331D59-7B6B-462A-9C76-DB97A167D3BF}" dt="2023-09-04T08:55:31.264" v="2068" actId="478"/>
          <ac:spMkLst>
            <pc:docMk/>
            <pc:sldMk cId="3147935557" sldId="2147328243"/>
            <ac:spMk id="15" creationId="{46349379-0946-EFF5-C864-0CF4EA52E44A}"/>
          </ac:spMkLst>
        </pc:spChg>
        <pc:picChg chg="del">
          <ac:chgData name="Live Venstøp Eriksen" userId="3b9054ce-cc3a-4887-9113-6dbc7f920a6a" providerId="ADAL" clId="{83331D59-7B6B-462A-9C76-DB97A167D3BF}" dt="2023-09-04T08:49:45.441" v="1907" actId="478"/>
          <ac:picMkLst>
            <pc:docMk/>
            <pc:sldMk cId="3147935557" sldId="2147328243"/>
            <ac:picMk id="18" creationId="{A3D844CC-0C9C-369D-169E-81CF51D0A25C}"/>
          </ac:picMkLst>
        </pc:picChg>
        <pc:picChg chg="del">
          <ac:chgData name="Live Venstøp Eriksen" userId="3b9054ce-cc3a-4887-9113-6dbc7f920a6a" providerId="ADAL" clId="{83331D59-7B6B-462A-9C76-DB97A167D3BF}" dt="2023-09-04T08:49:47.537" v="1909" actId="478"/>
          <ac:picMkLst>
            <pc:docMk/>
            <pc:sldMk cId="3147935557" sldId="2147328243"/>
            <ac:picMk id="20" creationId="{5C331E59-D488-857A-D930-158C1DA18A89}"/>
          </ac:picMkLst>
        </pc:picChg>
        <pc:picChg chg="del">
          <ac:chgData name="Live Venstøp Eriksen" userId="3b9054ce-cc3a-4887-9113-6dbc7f920a6a" providerId="ADAL" clId="{83331D59-7B6B-462A-9C76-DB97A167D3BF}" dt="2023-09-04T08:49:48.096" v="1910" actId="478"/>
          <ac:picMkLst>
            <pc:docMk/>
            <pc:sldMk cId="3147935557" sldId="2147328243"/>
            <ac:picMk id="22" creationId="{21CB67F8-48DE-F8E4-1567-68C04E82C38A}"/>
          </ac:picMkLst>
        </pc:picChg>
        <pc:picChg chg="del">
          <ac:chgData name="Live Venstøp Eriksen" userId="3b9054ce-cc3a-4887-9113-6dbc7f920a6a" providerId="ADAL" clId="{83331D59-7B6B-462A-9C76-DB97A167D3BF}" dt="2023-09-04T08:49:48.897" v="1911" actId="478"/>
          <ac:picMkLst>
            <pc:docMk/>
            <pc:sldMk cId="3147935557" sldId="2147328243"/>
            <ac:picMk id="24" creationId="{37076C11-83E0-C150-BC03-864EE6EA5ADA}"/>
          </ac:picMkLst>
        </pc:picChg>
        <pc:picChg chg="del">
          <ac:chgData name="Live Venstøp Eriksen" userId="3b9054ce-cc3a-4887-9113-6dbc7f920a6a" providerId="ADAL" clId="{83331D59-7B6B-462A-9C76-DB97A167D3BF}" dt="2023-09-04T08:49:46.532" v="1908" actId="478"/>
          <ac:picMkLst>
            <pc:docMk/>
            <pc:sldMk cId="3147935557" sldId="2147328243"/>
            <ac:picMk id="26" creationId="{FB0B818E-19EF-EC11-17B3-A255329370DE}"/>
          </ac:picMkLst>
        </pc:picChg>
      </pc:sldChg>
      <pc:sldChg chg="delSp modSp add mod ord">
        <pc:chgData name="Live Venstøp Eriksen" userId="3b9054ce-cc3a-4887-9113-6dbc7f920a6a" providerId="ADAL" clId="{83331D59-7B6B-462A-9C76-DB97A167D3BF}" dt="2023-09-05T08:23:32.894" v="4042" actId="20577"/>
        <pc:sldMkLst>
          <pc:docMk/>
          <pc:sldMk cId="727270688" sldId="2147328244"/>
        </pc:sldMkLst>
        <pc:spChg chg="mod">
          <ac:chgData name="Live Venstøp Eriksen" userId="3b9054ce-cc3a-4887-9113-6dbc7f920a6a" providerId="ADAL" clId="{83331D59-7B6B-462A-9C76-DB97A167D3BF}" dt="2023-09-05T08:23:32.894" v="4042" actId="20577"/>
          <ac:spMkLst>
            <pc:docMk/>
            <pc:sldMk cId="727270688" sldId="2147328244"/>
            <ac:spMk id="5" creationId="{3C1C4807-E4A8-50D4-81B7-5A52512C10E4}"/>
          </ac:spMkLst>
        </pc:spChg>
        <pc:spChg chg="del mod">
          <ac:chgData name="Live Venstøp Eriksen" userId="3b9054ce-cc3a-4887-9113-6dbc7f920a6a" providerId="ADAL" clId="{83331D59-7B6B-462A-9C76-DB97A167D3BF}" dt="2023-09-04T08:55:13.437" v="2064" actId="478"/>
          <ac:spMkLst>
            <pc:docMk/>
            <pc:sldMk cId="727270688" sldId="2147328244"/>
            <ac:spMk id="15" creationId="{46349379-0946-EFF5-C864-0CF4EA52E44A}"/>
          </ac:spMkLst>
        </pc:spChg>
      </pc:sldChg>
      <pc:sldChg chg="addSp delSp modSp add mod ord">
        <pc:chgData name="Live Venstøp Eriksen" userId="3b9054ce-cc3a-4887-9113-6dbc7f920a6a" providerId="ADAL" clId="{83331D59-7B6B-462A-9C76-DB97A167D3BF}" dt="2023-09-04T09:21:46.399" v="2789" actId="1076"/>
        <pc:sldMkLst>
          <pc:docMk/>
          <pc:sldMk cId="1656784243" sldId="2147328245"/>
        </pc:sldMkLst>
        <pc:spChg chg="mod">
          <ac:chgData name="Live Venstøp Eriksen" userId="3b9054ce-cc3a-4887-9113-6dbc7f920a6a" providerId="ADAL" clId="{83331D59-7B6B-462A-9C76-DB97A167D3BF}" dt="2023-09-04T09:20:49.390" v="2775" actId="255"/>
          <ac:spMkLst>
            <pc:docMk/>
            <pc:sldMk cId="1656784243" sldId="2147328245"/>
            <ac:spMk id="3" creationId="{D752173F-FB52-E3BC-8FCC-B9E3519CD042}"/>
          </ac:spMkLst>
        </pc:spChg>
        <pc:picChg chg="add mod">
          <ac:chgData name="Live Venstøp Eriksen" userId="3b9054ce-cc3a-4887-9113-6dbc7f920a6a" providerId="ADAL" clId="{83331D59-7B6B-462A-9C76-DB97A167D3BF}" dt="2023-09-04T09:21:09.414" v="2780" actId="14100"/>
          <ac:picMkLst>
            <pc:docMk/>
            <pc:sldMk cId="1656784243" sldId="2147328245"/>
            <ac:picMk id="4" creationId="{CFBB8592-7B73-07D5-A51B-FECC989FCF47}"/>
          </ac:picMkLst>
        </pc:picChg>
        <pc:picChg chg="add mod">
          <ac:chgData name="Live Venstøp Eriksen" userId="3b9054ce-cc3a-4887-9113-6dbc7f920a6a" providerId="ADAL" clId="{83331D59-7B6B-462A-9C76-DB97A167D3BF}" dt="2023-09-04T09:21:24.372" v="2783" actId="1076"/>
          <ac:picMkLst>
            <pc:docMk/>
            <pc:sldMk cId="1656784243" sldId="2147328245"/>
            <ac:picMk id="5" creationId="{6702AB8D-ECB2-C727-B3B9-AEE9E5755DA4}"/>
          </ac:picMkLst>
        </pc:picChg>
        <pc:picChg chg="add mod">
          <ac:chgData name="Live Venstøp Eriksen" userId="3b9054ce-cc3a-4887-9113-6dbc7f920a6a" providerId="ADAL" clId="{83331D59-7B6B-462A-9C76-DB97A167D3BF}" dt="2023-09-04T09:21:37.598" v="2787" actId="1076"/>
          <ac:picMkLst>
            <pc:docMk/>
            <pc:sldMk cId="1656784243" sldId="2147328245"/>
            <ac:picMk id="6" creationId="{A5504079-F80A-FF37-FF3B-D7C343EE1C56}"/>
          </ac:picMkLst>
        </pc:picChg>
        <pc:picChg chg="del">
          <ac:chgData name="Live Venstøp Eriksen" userId="3b9054ce-cc3a-4887-9113-6dbc7f920a6a" providerId="ADAL" clId="{83331D59-7B6B-462A-9C76-DB97A167D3BF}" dt="2023-09-04T09:21:01.027" v="2777" actId="478"/>
          <ac:picMkLst>
            <pc:docMk/>
            <pc:sldMk cId="1656784243" sldId="2147328245"/>
            <ac:picMk id="7" creationId="{3702FC1E-A561-33D6-6E85-ED0D071414F0}"/>
          </ac:picMkLst>
        </pc:picChg>
        <pc:picChg chg="del">
          <ac:chgData name="Live Venstøp Eriksen" userId="3b9054ce-cc3a-4887-9113-6dbc7f920a6a" providerId="ADAL" clId="{83331D59-7B6B-462A-9C76-DB97A167D3BF}" dt="2023-09-04T09:21:19.529" v="2781" actId="478"/>
          <ac:picMkLst>
            <pc:docMk/>
            <pc:sldMk cId="1656784243" sldId="2147328245"/>
            <ac:picMk id="8" creationId="{76CDDC66-DD3B-FE38-5095-DD9226D9D347}"/>
          </ac:picMkLst>
        </pc:picChg>
        <pc:picChg chg="del">
          <ac:chgData name="Live Venstøp Eriksen" userId="3b9054ce-cc3a-4887-9113-6dbc7f920a6a" providerId="ADAL" clId="{83331D59-7B6B-462A-9C76-DB97A167D3BF}" dt="2023-09-04T09:21:26.110" v="2784" actId="478"/>
          <ac:picMkLst>
            <pc:docMk/>
            <pc:sldMk cId="1656784243" sldId="2147328245"/>
            <ac:picMk id="9" creationId="{23F50B0A-7C63-CB8E-D2E9-2223171245EF}"/>
          </ac:picMkLst>
        </pc:picChg>
        <pc:picChg chg="del">
          <ac:chgData name="Live Venstøp Eriksen" userId="3b9054ce-cc3a-4887-9113-6dbc7f920a6a" providerId="ADAL" clId="{83331D59-7B6B-462A-9C76-DB97A167D3BF}" dt="2023-09-04T09:21:27.701" v="2785" actId="478"/>
          <ac:picMkLst>
            <pc:docMk/>
            <pc:sldMk cId="1656784243" sldId="2147328245"/>
            <ac:picMk id="10" creationId="{2DC80344-DE40-57DF-3ECE-76F8232B284D}"/>
          </ac:picMkLst>
        </pc:picChg>
        <pc:picChg chg="add mod">
          <ac:chgData name="Live Venstøp Eriksen" userId="3b9054ce-cc3a-4887-9113-6dbc7f920a6a" providerId="ADAL" clId="{83331D59-7B6B-462A-9C76-DB97A167D3BF}" dt="2023-09-04T09:21:46.399" v="2789" actId="1076"/>
          <ac:picMkLst>
            <pc:docMk/>
            <pc:sldMk cId="1656784243" sldId="2147328245"/>
            <ac:picMk id="11" creationId="{F6B85F66-1372-F770-C701-D587473657B7}"/>
          </ac:picMkLst>
        </pc:picChg>
      </pc:sldChg>
      <pc:sldChg chg="addSp delSp modSp add mod ord">
        <pc:chgData name="Live Venstøp Eriksen" userId="3b9054ce-cc3a-4887-9113-6dbc7f920a6a" providerId="ADAL" clId="{83331D59-7B6B-462A-9C76-DB97A167D3BF}" dt="2023-09-04T09:26:17.760" v="2866" actId="1076"/>
        <pc:sldMkLst>
          <pc:docMk/>
          <pc:sldMk cId="2544401827" sldId="2147328246"/>
        </pc:sldMkLst>
        <pc:spChg chg="mod">
          <ac:chgData name="Live Venstøp Eriksen" userId="3b9054ce-cc3a-4887-9113-6dbc7f920a6a" providerId="ADAL" clId="{83331D59-7B6B-462A-9C76-DB97A167D3BF}" dt="2023-09-04T09:24:51.742" v="2821" actId="255"/>
          <ac:spMkLst>
            <pc:docMk/>
            <pc:sldMk cId="2544401827" sldId="2147328246"/>
            <ac:spMk id="3" creationId="{D752173F-FB52-E3BC-8FCC-B9E3519CD042}"/>
          </ac:spMkLst>
        </pc:spChg>
        <pc:picChg chg="add mod">
          <ac:chgData name="Live Venstøp Eriksen" userId="3b9054ce-cc3a-4887-9113-6dbc7f920a6a" providerId="ADAL" clId="{83331D59-7B6B-462A-9C76-DB97A167D3BF}" dt="2023-09-04T09:25:41.245" v="2857" actId="1035"/>
          <ac:picMkLst>
            <pc:docMk/>
            <pc:sldMk cId="2544401827" sldId="2147328246"/>
            <ac:picMk id="4" creationId="{28F69DEE-9320-0126-D954-D380A5817954}"/>
          </ac:picMkLst>
        </pc:picChg>
        <pc:picChg chg="add mod">
          <ac:chgData name="Live Venstøp Eriksen" userId="3b9054ce-cc3a-4887-9113-6dbc7f920a6a" providerId="ADAL" clId="{83331D59-7B6B-462A-9C76-DB97A167D3BF}" dt="2023-09-04T09:25:57.672" v="2860" actId="1076"/>
          <ac:picMkLst>
            <pc:docMk/>
            <pc:sldMk cId="2544401827" sldId="2147328246"/>
            <ac:picMk id="5" creationId="{C066B0B9-6E1F-E968-C6FF-878014AAD152}"/>
          </ac:picMkLst>
        </pc:picChg>
        <pc:picChg chg="add mod">
          <ac:chgData name="Live Venstøp Eriksen" userId="3b9054ce-cc3a-4887-9113-6dbc7f920a6a" providerId="ADAL" clId="{83331D59-7B6B-462A-9C76-DB97A167D3BF}" dt="2023-09-04T09:26:07.937" v="2863" actId="1076"/>
          <ac:picMkLst>
            <pc:docMk/>
            <pc:sldMk cId="2544401827" sldId="2147328246"/>
            <ac:picMk id="6" creationId="{8DF4C8A7-170A-BCB1-5C54-E23B8C65F78B}"/>
          </ac:picMkLst>
        </pc:picChg>
        <pc:picChg chg="del">
          <ac:chgData name="Live Venstøp Eriksen" userId="3b9054ce-cc3a-4887-9113-6dbc7f920a6a" providerId="ADAL" clId="{83331D59-7B6B-462A-9C76-DB97A167D3BF}" dt="2023-09-04T09:25:15.939" v="2829" actId="478"/>
          <ac:picMkLst>
            <pc:docMk/>
            <pc:sldMk cId="2544401827" sldId="2147328246"/>
            <ac:picMk id="7" creationId="{3702FC1E-A561-33D6-6E85-ED0D071414F0}"/>
          </ac:picMkLst>
        </pc:picChg>
        <pc:picChg chg="del">
          <ac:chgData name="Live Venstøp Eriksen" userId="3b9054ce-cc3a-4887-9113-6dbc7f920a6a" providerId="ADAL" clId="{83331D59-7B6B-462A-9C76-DB97A167D3BF}" dt="2023-09-04T09:25:52.774" v="2858" actId="478"/>
          <ac:picMkLst>
            <pc:docMk/>
            <pc:sldMk cId="2544401827" sldId="2147328246"/>
            <ac:picMk id="8" creationId="{76CDDC66-DD3B-FE38-5095-DD9226D9D347}"/>
          </ac:picMkLst>
        </pc:picChg>
        <pc:picChg chg="del">
          <ac:chgData name="Live Venstøp Eriksen" userId="3b9054ce-cc3a-4887-9113-6dbc7f920a6a" providerId="ADAL" clId="{83331D59-7B6B-462A-9C76-DB97A167D3BF}" dt="2023-09-04T09:25:58.941" v="2861" actId="478"/>
          <ac:picMkLst>
            <pc:docMk/>
            <pc:sldMk cId="2544401827" sldId="2147328246"/>
            <ac:picMk id="9" creationId="{23F50B0A-7C63-CB8E-D2E9-2223171245EF}"/>
          </ac:picMkLst>
        </pc:picChg>
        <pc:picChg chg="del">
          <ac:chgData name="Live Venstøp Eriksen" userId="3b9054ce-cc3a-4887-9113-6dbc7f920a6a" providerId="ADAL" clId="{83331D59-7B6B-462A-9C76-DB97A167D3BF}" dt="2023-09-04T09:26:09.052" v="2864" actId="478"/>
          <ac:picMkLst>
            <pc:docMk/>
            <pc:sldMk cId="2544401827" sldId="2147328246"/>
            <ac:picMk id="10" creationId="{2DC80344-DE40-57DF-3ECE-76F8232B284D}"/>
          </ac:picMkLst>
        </pc:picChg>
        <pc:picChg chg="add mod">
          <ac:chgData name="Live Venstøp Eriksen" userId="3b9054ce-cc3a-4887-9113-6dbc7f920a6a" providerId="ADAL" clId="{83331D59-7B6B-462A-9C76-DB97A167D3BF}" dt="2023-09-04T09:26:17.760" v="2866" actId="1076"/>
          <ac:picMkLst>
            <pc:docMk/>
            <pc:sldMk cId="2544401827" sldId="2147328246"/>
            <ac:picMk id="11" creationId="{7ED917CF-AD70-9E7E-70A7-1E6EB553D416}"/>
          </ac:picMkLst>
        </pc:picChg>
      </pc:sldChg>
      <pc:sldChg chg="delSp modSp add mod">
        <pc:chgData name="Live Venstøp Eriksen" userId="3b9054ce-cc3a-4887-9113-6dbc7f920a6a" providerId="ADAL" clId="{83331D59-7B6B-462A-9C76-DB97A167D3BF}" dt="2023-09-05T05:05:23.021" v="3952" actId="1076"/>
        <pc:sldMkLst>
          <pc:docMk/>
          <pc:sldMk cId="1568288953" sldId="2147328247"/>
        </pc:sldMkLst>
        <pc:spChg chg="mod">
          <ac:chgData name="Live Venstøp Eriksen" userId="3b9054ce-cc3a-4887-9113-6dbc7f920a6a" providerId="ADAL" clId="{83331D59-7B6B-462A-9C76-DB97A167D3BF}" dt="2023-09-05T05:05:14.491" v="3949" actId="1076"/>
          <ac:spMkLst>
            <pc:docMk/>
            <pc:sldMk cId="1568288953" sldId="2147328247"/>
            <ac:spMk id="5" creationId="{3C1C4807-E4A8-50D4-81B7-5A52512C10E4}"/>
          </ac:spMkLst>
        </pc:spChg>
        <pc:picChg chg="del">
          <ac:chgData name="Live Venstøp Eriksen" userId="3b9054ce-cc3a-4887-9113-6dbc7f920a6a" providerId="ADAL" clId="{83331D59-7B6B-462A-9C76-DB97A167D3BF}" dt="2023-09-04T09:37:57.166" v="3344" actId="478"/>
          <ac:picMkLst>
            <pc:docMk/>
            <pc:sldMk cId="1568288953" sldId="2147328247"/>
            <ac:picMk id="3" creationId="{E60F1BF9-52E8-8DDD-3BE2-84A1CB655D5D}"/>
          </ac:picMkLst>
        </pc:picChg>
        <pc:picChg chg="del">
          <ac:chgData name="Live Venstøp Eriksen" userId="3b9054ce-cc3a-4887-9113-6dbc7f920a6a" providerId="ADAL" clId="{83331D59-7B6B-462A-9C76-DB97A167D3BF}" dt="2023-09-05T05:05:04.775" v="3948" actId="478"/>
          <ac:picMkLst>
            <pc:docMk/>
            <pc:sldMk cId="1568288953" sldId="2147328247"/>
            <ac:picMk id="6" creationId="{888FD8F2-C560-CDEC-3F01-91FA3D881152}"/>
          </ac:picMkLst>
        </pc:picChg>
        <pc:picChg chg="mod">
          <ac:chgData name="Live Venstøp Eriksen" userId="3b9054ce-cc3a-4887-9113-6dbc7f920a6a" providerId="ADAL" clId="{83331D59-7B6B-462A-9C76-DB97A167D3BF}" dt="2023-09-05T05:05:23.021" v="3952" actId="1076"/>
          <ac:picMkLst>
            <pc:docMk/>
            <pc:sldMk cId="1568288953" sldId="2147328247"/>
            <ac:picMk id="7" creationId="{28F3BCEA-DEC6-B275-B8EF-A4E5F01F91A1}"/>
          </ac:picMkLst>
        </pc:picChg>
      </pc:sldChg>
      <pc:sldChg chg="delSp modSp add del mod">
        <pc:chgData name="Live Venstøp Eriksen" userId="3b9054ce-cc3a-4887-9113-6dbc7f920a6a" providerId="ADAL" clId="{83331D59-7B6B-462A-9C76-DB97A167D3BF}" dt="2023-09-04T09:35:56.759" v="3294" actId="2696"/>
        <pc:sldMkLst>
          <pc:docMk/>
          <pc:sldMk cId="2289212728" sldId="2147328247"/>
        </pc:sldMkLst>
        <pc:spChg chg="del mod">
          <ac:chgData name="Live Venstøp Eriksen" userId="3b9054ce-cc3a-4887-9113-6dbc7f920a6a" providerId="ADAL" clId="{83331D59-7B6B-462A-9C76-DB97A167D3BF}" dt="2023-09-04T09:34:56.415" v="3283" actId="21"/>
          <ac:spMkLst>
            <pc:docMk/>
            <pc:sldMk cId="2289212728" sldId="2147328247"/>
            <ac:spMk id="6" creationId="{EA43FC5D-2C62-F707-4585-1E846DC0CC9E}"/>
          </ac:spMkLst>
        </pc:spChg>
      </pc:sldChg>
      <pc:sldChg chg="delSp modSp add mod">
        <pc:chgData name="Live Venstøp Eriksen" userId="3b9054ce-cc3a-4887-9113-6dbc7f920a6a" providerId="ADAL" clId="{83331D59-7B6B-462A-9C76-DB97A167D3BF}" dt="2023-09-05T05:05:48.755" v="3959" actId="1076"/>
        <pc:sldMkLst>
          <pc:docMk/>
          <pc:sldMk cId="1805192247" sldId="2147328248"/>
        </pc:sldMkLst>
        <pc:spChg chg="mod">
          <ac:chgData name="Live Venstøp Eriksen" userId="3b9054ce-cc3a-4887-9113-6dbc7f920a6a" providerId="ADAL" clId="{83331D59-7B6B-462A-9C76-DB97A167D3BF}" dt="2023-09-05T05:05:33.138" v="3955" actId="27636"/>
          <ac:spMkLst>
            <pc:docMk/>
            <pc:sldMk cId="1805192247" sldId="2147328248"/>
            <ac:spMk id="5" creationId="{3C1C4807-E4A8-50D4-81B7-5A52512C10E4}"/>
          </ac:spMkLst>
        </pc:spChg>
        <pc:picChg chg="mod">
          <ac:chgData name="Live Venstøp Eriksen" userId="3b9054ce-cc3a-4887-9113-6dbc7f920a6a" providerId="ADAL" clId="{83331D59-7B6B-462A-9C76-DB97A167D3BF}" dt="2023-09-05T05:05:48.755" v="3959" actId="1076"/>
          <ac:picMkLst>
            <pc:docMk/>
            <pc:sldMk cId="1805192247" sldId="2147328248"/>
            <ac:picMk id="6" creationId="{888FD8F2-C560-CDEC-3F01-91FA3D881152}"/>
          </ac:picMkLst>
        </pc:picChg>
        <pc:picChg chg="del">
          <ac:chgData name="Live Venstøp Eriksen" userId="3b9054ce-cc3a-4887-9113-6dbc7f920a6a" providerId="ADAL" clId="{83331D59-7B6B-462A-9C76-DB97A167D3BF}" dt="2023-09-05T05:05:37.605" v="3956" actId="478"/>
          <ac:picMkLst>
            <pc:docMk/>
            <pc:sldMk cId="1805192247" sldId="2147328248"/>
            <ac:picMk id="7" creationId="{28F3BCEA-DEC6-B275-B8EF-A4E5F01F91A1}"/>
          </ac:picMkLst>
        </pc:picChg>
      </pc:sldChg>
      <pc:sldChg chg="addSp delSp modSp add mod">
        <pc:chgData name="Live Venstøp Eriksen" userId="3b9054ce-cc3a-4887-9113-6dbc7f920a6a" providerId="ADAL" clId="{83331D59-7B6B-462A-9C76-DB97A167D3BF}" dt="2023-09-07T13:37:23.448" v="5309" actId="20577"/>
        <pc:sldMkLst>
          <pc:docMk/>
          <pc:sldMk cId="4212690504" sldId="2147328251"/>
        </pc:sldMkLst>
        <pc:spChg chg="mod">
          <ac:chgData name="Live Venstøp Eriksen" userId="3b9054ce-cc3a-4887-9113-6dbc7f920a6a" providerId="ADAL" clId="{83331D59-7B6B-462A-9C76-DB97A167D3BF}" dt="2023-09-07T13:37:23.448" v="5309" actId="20577"/>
          <ac:spMkLst>
            <pc:docMk/>
            <pc:sldMk cId="4212690504" sldId="2147328251"/>
            <ac:spMk id="3" creationId="{2F74F616-4681-AF73-34F0-93578B64C8DB}"/>
          </ac:spMkLst>
        </pc:spChg>
        <pc:spChg chg="mod">
          <ac:chgData name="Live Venstøp Eriksen" userId="3b9054ce-cc3a-4887-9113-6dbc7f920a6a" providerId="ADAL" clId="{83331D59-7B6B-462A-9C76-DB97A167D3BF}" dt="2023-09-07T13:34:20.321" v="5152" actId="255"/>
          <ac:spMkLst>
            <pc:docMk/>
            <pc:sldMk cId="4212690504" sldId="2147328251"/>
            <ac:spMk id="6" creationId="{B2458043-7980-5C70-C0E5-5F03DA20CE27}"/>
          </ac:spMkLst>
        </pc:spChg>
        <pc:picChg chg="add mod">
          <ac:chgData name="Live Venstøp Eriksen" userId="3b9054ce-cc3a-4887-9113-6dbc7f920a6a" providerId="ADAL" clId="{83331D59-7B6B-462A-9C76-DB97A167D3BF}" dt="2023-09-07T13:36:16.929" v="5156" actId="1076"/>
          <ac:picMkLst>
            <pc:docMk/>
            <pc:sldMk cId="4212690504" sldId="2147328251"/>
            <ac:picMk id="4" creationId="{02F7290A-556F-5644-9632-30FCA5E516B0}"/>
          </ac:picMkLst>
        </pc:picChg>
        <pc:picChg chg="del">
          <ac:chgData name="Live Venstøp Eriksen" userId="3b9054ce-cc3a-4887-9113-6dbc7f920a6a" providerId="ADAL" clId="{83331D59-7B6B-462A-9C76-DB97A167D3BF}" dt="2023-09-07T13:28:55.945" v="4604" actId="478"/>
          <ac:picMkLst>
            <pc:docMk/>
            <pc:sldMk cId="4212690504" sldId="2147328251"/>
            <ac:picMk id="7" creationId="{819DF90D-6DA9-4E6D-D10B-68B088B4320C}"/>
          </ac:picMkLst>
        </pc:picChg>
      </pc:sldChg>
    </pc:docChg>
  </pc:docChgLst>
  <pc:docChgLst>
    <pc:chgData name="Antje Røder" userId="31f35234-0813-4d05-9fe3-968b8ce18258" providerId="ADAL" clId="{A5D1B491-586E-49BB-8DD1-842D47EA2C23}"/>
    <pc:docChg chg="modSld">
      <pc:chgData name="Antje Røder" userId="31f35234-0813-4d05-9fe3-968b8ce18258" providerId="ADAL" clId="{A5D1B491-586E-49BB-8DD1-842D47EA2C23}" dt="2024-08-21T07:58:28.677" v="2" actId="1076"/>
      <pc:docMkLst>
        <pc:docMk/>
      </pc:docMkLst>
      <pc:sldChg chg="addSp modSp mod">
        <pc:chgData name="Antje Røder" userId="31f35234-0813-4d05-9fe3-968b8ce18258" providerId="ADAL" clId="{A5D1B491-586E-49BB-8DD1-842D47EA2C23}" dt="2024-08-21T07:58:28.677" v="2" actId="1076"/>
        <pc:sldMkLst>
          <pc:docMk/>
          <pc:sldMk cId="4108777010" sldId="2147328228"/>
        </pc:sldMkLst>
        <pc:spChg chg="mod">
          <ac:chgData name="Antje Røder" userId="31f35234-0813-4d05-9fe3-968b8ce18258" providerId="ADAL" clId="{A5D1B491-586E-49BB-8DD1-842D47EA2C23}" dt="2024-08-21T07:58:28.677" v="2" actId="1076"/>
          <ac:spMkLst>
            <pc:docMk/>
            <pc:sldMk cId="4108777010" sldId="2147328228"/>
            <ac:spMk id="10" creationId="{4EA476A2-CE5C-5432-5CF2-F54523301E84}"/>
          </ac:spMkLst>
        </pc:spChg>
        <pc:picChg chg="add mod">
          <ac:chgData name="Antje Røder" userId="31f35234-0813-4d05-9fe3-968b8ce18258" providerId="ADAL" clId="{A5D1B491-586E-49BB-8DD1-842D47EA2C23}" dt="2024-08-21T07:58:19.504" v="1" actId="1076"/>
          <ac:picMkLst>
            <pc:docMk/>
            <pc:sldMk cId="4108777010" sldId="2147328228"/>
            <ac:picMk id="4" creationId="{41F40451-DE48-4BA2-3E6D-9C6AC50987EE}"/>
          </ac:picMkLst>
        </pc:picChg>
      </pc:sldChg>
    </pc:docChg>
  </pc:docChgLst>
  <pc:docChgLst>
    <pc:chgData name="Antje Røder" userId="31f35234-0813-4d05-9fe3-968b8ce18258" providerId="ADAL" clId="{7C4356A6-9EBD-4ECE-87B4-16C673C52CE0}"/>
    <pc:docChg chg="custSel modSld">
      <pc:chgData name="Antje Røder" userId="31f35234-0813-4d05-9fe3-968b8ce18258" providerId="ADAL" clId="{7C4356A6-9EBD-4ECE-87B4-16C673C52CE0}" dt="2023-12-04T14:53:53.877" v="8" actId="14100"/>
      <pc:docMkLst>
        <pc:docMk/>
      </pc:docMkLst>
      <pc:sldChg chg="modSp mod">
        <pc:chgData name="Antje Røder" userId="31f35234-0813-4d05-9fe3-968b8ce18258" providerId="ADAL" clId="{7C4356A6-9EBD-4ECE-87B4-16C673C52CE0}" dt="2023-12-04T14:52:44.934" v="0" actId="27636"/>
        <pc:sldMkLst>
          <pc:docMk/>
          <pc:sldMk cId="850691727" sldId="2147328197"/>
        </pc:sldMkLst>
        <pc:spChg chg="mod">
          <ac:chgData name="Antje Røder" userId="31f35234-0813-4d05-9fe3-968b8ce18258" providerId="ADAL" clId="{7C4356A6-9EBD-4ECE-87B4-16C673C52CE0}" dt="2023-12-04T14:52:44.934" v="0" actId="27636"/>
          <ac:spMkLst>
            <pc:docMk/>
            <pc:sldMk cId="850691727" sldId="2147328197"/>
            <ac:spMk id="18" creationId="{95EB5810-6C86-25AA-4B7D-53F20625D91E}"/>
          </ac:spMkLst>
        </pc:spChg>
      </pc:sldChg>
      <pc:sldChg chg="addSp modSp mod">
        <pc:chgData name="Antje Røder" userId="31f35234-0813-4d05-9fe3-968b8ce18258" providerId="ADAL" clId="{7C4356A6-9EBD-4ECE-87B4-16C673C52CE0}" dt="2023-12-04T14:53:53.877" v="8" actId="14100"/>
        <pc:sldMkLst>
          <pc:docMk/>
          <pc:sldMk cId="1652244300" sldId="2147328268"/>
        </pc:sldMkLst>
        <pc:picChg chg="add mod">
          <ac:chgData name="Antje Røder" userId="31f35234-0813-4d05-9fe3-968b8ce18258" providerId="ADAL" clId="{7C4356A6-9EBD-4ECE-87B4-16C673C52CE0}" dt="2023-12-04T14:53:53.877" v="8" actId="14100"/>
          <ac:picMkLst>
            <pc:docMk/>
            <pc:sldMk cId="1652244300" sldId="2147328268"/>
            <ac:picMk id="3" creationId="{AF34D346-FF3F-08F7-1244-D29B64D2A782}"/>
          </ac:picMkLst>
        </pc:picChg>
      </pc:sldChg>
    </pc:docChg>
  </pc:docChgLst>
  <pc:docChgLst>
    <pc:chgData name="Monica Esse" userId="7820a317-3a17-4506-8e10-9e5da49b20ce" providerId="ADAL" clId="{E40982EA-BEED-48A3-AFDB-7DD98FE9F69E}"/>
    <pc:docChg chg="undo custSel modSld">
      <pc:chgData name="Monica Esse" userId="7820a317-3a17-4506-8e10-9e5da49b20ce" providerId="ADAL" clId="{E40982EA-BEED-48A3-AFDB-7DD98FE9F69E}" dt="2024-04-23T13:12:27.977" v="179" actId="20577"/>
      <pc:docMkLst>
        <pc:docMk/>
      </pc:docMkLst>
      <pc:sldChg chg="modSp mod">
        <pc:chgData name="Monica Esse" userId="7820a317-3a17-4506-8e10-9e5da49b20ce" providerId="ADAL" clId="{E40982EA-BEED-48A3-AFDB-7DD98FE9F69E}" dt="2024-04-23T13:12:27.977" v="179" actId="20577"/>
        <pc:sldMkLst>
          <pc:docMk/>
          <pc:sldMk cId="850691727" sldId="2147328197"/>
        </pc:sldMkLst>
        <pc:spChg chg="mod">
          <ac:chgData name="Monica Esse" userId="7820a317-3a17-4506-8e10-9e5da49b20ce" providerId="ADAL" clId="{E40982EA-BEED-48A3-AFDB-7DD98FE9F69E}" dt="2024-04-23T13:12:27.977" v="179" actId="20577"/>
          <ac:spMkLst>
            <pc:docMk/>
            <pc:sldMk cId="850691727" sldId="2147328197"/>
            <ac:spMk id="2" creationId="{9A4DFFFF-394A-64A4-F702-99330FC7C2E6}"/>
          </ac:spMkLst>
        </pc:spChg>
      </pc:sldChg>
      <pc:sldChg chg="modSp mod">
        <pc:chgData name="Monica Esse" userId="7820a317-3a17-4506-8e10-9e5da49b20ce" providerId="ADAL" clId="{E40982EA-BEED-48A3-AFDB-7DD98FE9F69E}" dt="2024-04-23T13:07:48.618" v="19" actId="20577"/>
        <pc:sldMkLst>
          <pc:docMk/>
          <pc:sldMk cId="2128554885" sldId="2147328250"/>
        </pc:sldMkLst>
        <pc:spChg chg="mod">
          <ac:chgData name="Monica Esse" userId="7820a317-3a17-4506-8e10-9e5da49b20ce" providerId="ADAL" clId="{E40982EA-BEED-48A3-AFDB-7DD98FE9F69E}" dt="2024-04-23T13:07:19.469" v="13" actId="14100"/>
          <ac:spMkLst>
            <pc:docMk/>
            <pc:sldMk cId="2128554885" sldId="2147328250"/>
            <ac:spMk id="12" creationId="{68027CA0-AA51-BC0D-22C1-FC2E0CD03F0F}"/>
          </ac:spMkLst>
        </pc:spChg>
        <pc:spChg chg="mod">
          <ac:chgData name="Monica Esse" userId="7820a317-3a17-4506-8e10-9e5da49b20ce" providerId="ADAL" clId="{E40982EA-BEED-48A3-AFDB-7DD98FE9F69E}" dt="2024-04-23T13:07:36.713" v="15" actId="20578"/>
          <ac:spMkLst>
            <pc:docMk/>
            <pc:sldMk cId="2128554885" sldId="2147328250"/>
            <ac:spMk id="16" creationId="{B0500149-2161-51FF-D76A-906E048D05DF}"/>
          </ac:spMkLst>
        </pc:spChg>
        <pc:spChg chg="mod">
          <ac:chgData name="Monica Esse" userId="7820a317-3a17-4506-8e10-9e5da49b20ce" providerId="ADAL" clId="{E40982EA-BEED-48A3-AFDB-7DD98FE9F69E}" dt="2024-04-23T13:07:48.618" v="19" actId="20577"/>
          <ac:spMkLst>
            <pc:docMk/>
            <pc:sldMk cId="2128554885" sldId="2147328250"/>
            <ac:spMk id="18" creationId="{BDBF76EF-30D3-731A-D57B-3893D2A953B5}"/>
          </ac:spMkLst>
        </pc:spChg>
        <pc:grpChg chg="mod">
          <ac:chgData name="Monica Esse" userId="7820a317-3a17-4506-8e10-9e5da49b20ce" providerId="ADAL" clId="{E40982EA-BEED-48A3-AFDB-7DD98FE9F69E}" dt="2024-04-23T13:07:36.713" v="15" actId="20578"/>
          <ac:grpSpMkLst>
            <pc:docMk/>
            <pc:sldMk cId="2128554885" sldId="2147328250"/>
            <ac:grpSpMk id="13" creationId="{9E672A81-25C8-0CD8-D0BA-F117EB064194}"/>
          </ac:grpSpMkLst>
        </pc:grpChg>
        <pc:picChg chg="mod">
          <ac:chgData name="Monica Esse" userId="7820a317-3a17-4506-8e10-9e5da49b20ce" providerId="ADAL" clId="{E40982EA-BEED-48A3-AFDB-7DD98FE9F69E}" dt="2024-04-23T13:07:36.713" v="15" actId="20578"/>
          <ac:picMkLst>
            <pc:docMk/>
            <pc:sldMk cId="2128554885" sldId="2147328250"/>
            <ac:picMk id="17" creationId="{AED453E8-6EF5-C596-06FE-9D520C40ED01}"/>
          </ac:picMkLst>
        </pc:picChg>
      </pc:sldChg>
    </pc:docChg>
  </pc:docChgLst>
  <pc:docChgLst>
    <pc:chgData name="Alina Olsen" userId="2767c37f-a6e9-488f-8571-0ca7da0f883a" providerId="ADAL" clId="{F3605962-CD65-42E1-A68F-3BE2A6E23C6B}"/>
    <pc:docChg chg="undo custSel addSld delSld modSld sldOrd">
      <pc:chgData name="Alina Olsen" userId="2767c37f-a6e9-488f-8571-0ca7da0f883a" providerId="ADAL" clId="{F3605962-CD65-42E1-A68F-3BE2A6E23C6B}" dt="2023-12-04T13:02:20.307" v="1620" actId="1076"/>
      <pc:docMkLst>
        <pc:docMk/>
      </pc:docMkLst>
      <pc:sldChg chg="delSp modSp mod">
        <pc:chgData name="Alina Olsen" userId="2767c37f-a6e9-488f-8571-0ca7da0f883a" providerId="ADAL" clId="{F3605962-CD65-42E1-A68F-3BE2A6E23C6B}" dt="2023-12-04T09:37:35.166" v="30" actId="20577"/>
        <pc:sldMkLst>
          <pc:docMk/>
          <pc:sldMk cId="4112821918" sldId="2147328194"/>
        </pc:sldMkLst>
        <pc:spChg chg="mod">
          <ac:chgData name="Alina Olsen" userId="2767c37f-a6e9-488f-8571-0ca7da0f883a" providerId="ADAL" clId="{F3605962-CD65-42E1-A68F-3BE2A6E23C6B}" dt="2023-12-04T09:37:35.166" v="30" actId="20577"/>
          <ac:spMkLst>
            <pc:docMk/>
            <pc:sldMk cId="4112821918" sldId="2147328194"/>
            <ac:spMk id="9" creationId="{557FAD69-946D-CC06-55A9-BEE83885978C}"/>
          </ac:spMkLst>
        </pc:spChg>
        <pc:picChg chg="del">
          <ac:chgData name="Alina Olsen" userId="2767c37f-a6e9-488f-8571-0ca7da0f883a" providerId="ADAL" clId="{F3605962-CD65-42E1-A68F-3BE2A6E23C6B}" dt="2023-12-04T09:36:24.733" v="1" actId="478"/>
          <ac:picMkLst>
            <pc:docMk/>
            <pc:sldMk cId="4112821918" sldId="2147328194"/>
            <ac:picMk id="4" creationId="{A6263821-7F40-7A3F-A287-B8FBF54D42AC}"/>
          </ac:picMkLst>
        </pc:picChg>
        <pc:picChg chg="mod">
          <ac:chgData name="Alina Olsen" userId="2767c37f-a6e9-488f-8571-0ca7da0f883a" providerId="ADAL" clId="{F3605962-CD65-42E1-A68F-3BE2A6E23C6B}" dt="2023-12-04T09:36:21.651" v="0" actId="14826"/>
          <ac:picMkLst>
            <pc:docMk/>
            <pc:sldMk cId="4112821918" sldId="2147328194"/>
            <ac:picMk id="10" creationId="{C98D93A2-9A26-AFBE-BDD1-2BE663B6A721}"/>
          </ac:picMkLst>
        </pc:picChg>
      </pc:sldChg>
      <pc:sldChg chg="modSp mod ord">
        <pc:chgData name="Alina Olsen" userId="2767c37f-a6e9-488f-8571-0ca7da0f883a" providerId="ADAL" clId="{F3605962-CD65-42E1-A68F-3BE2A6E23C6B}" dt="2023-12-04T13:01:55.570" v="1617" actId="20577"/>
        <pc:sldMkLst>
          <pc:docMk/>
          <pc:sldMk cId="850691727" sldId="2147328197"/>
        </pc:sldMkLst>
        <pc:spChg chg="mod">
          <ac:chgData name="Alina Olsen" userId="2767c37f-a6e9-488f-8571-0ca7da0f883a" providerId="ADAL" clId="{F3605962-CD65-42E1-A68F-3BE2A6E23C6B}" dt="2023-12-04T13:01:55.570" v="1617" actId="20577"/>
          <ac:spMkLst>
            <pc:docMk/>
            <pc:sldMk cId="850691727" sldId="2147328197"/>
            <ac:spMk id="2" creationId="{9A4DFFFF-394A-64A4-F702-99330FC7C2E6}"/>
          </ac:spMkLst>
        </pc:spChg>
      </pc:sldChg>
      <pc:sldChg chg="addSp delSp modSp mod">
        <pc:chgData name="Alina Olsen" userId="2767c37f-a6e9-488f-8571-0ca7da0f883a" providerId="ADAL" clId="{F3605962-CD65-42E1-A68F-3BE2A6E23C6B}" dt="2023-12-04T09:42:04.454" v="73" actId="14100"/>
        <pc:sldMkLst>
          <pc:docMk/>
          <pc:sldMk cId="2651925802" sldId="2147328208"/>
        </pc:sldMkLst>
        <pc:spChg chg="mod">
          <ac:chgData name="Alina Olsen" userId="2767c37f-a6e9-488f-8571-0ca7da0f883a" providerId="ADAL" clId="{F3605962-CD65-42E1-A68F-3BE2A6E23C6B}" dt="2023-12-04T09:38:10.239" v="53" actId="20577"/>
          <ac:spMkLst>
            <pc:docMk/>
            <pc:sldMk cId="2651925802" sldId="2147328208"/>
            <ac:spMk id="3" creationId="{D752173F-FB52-E3BC-8FCC-B9E3519CD042}"/>
          </ac:spMkLst>
        </pc:spChg>
        <pc:picChg chg="del">
          <ac:chgData name="Alina Olsen" userId="2767c37f-a6e9-488f-8571-0ca7da0f883a" providerId="ADAL" clId="{F3605962-CD65-42E1-A68F-3BE2A6E23C6B}" dt="2023-12-04T09:38:03.862" v="45" actId="478"/>
          <ac:picMkLst>
            <pc:docMk/>
            <pc:sldMk cId="2651925802" sldId="2147328208"/>
            <ac:picMk id="5" creationId="{B4B130C8-5378-0E2F-DAAB-F360963A24BD}"/>
          </ac:picMkLst>
        </pc:picChg>
        <pc:picChg chg="del">
          <ac:chgData name="Alina Olsen" userId="2767c37f-a6e9-488f-8571-0ca7da0f883a" providerId="ADAL" clId="{F3605962-CD65-42E1-A68F-3BE2A6E23C6B}" dt="2023-12-04T09:37:58.180" v="41" actId="478"/>
          <ac:picMkLst>
            <pc:docMk/>
            <pc:sldMk cId="2651925802" sldId="2147328208"/>
            <ac:picMk id="6" creationId="{ECAA5260-8ED9-982F-E77B-2EAB9EB254A8}"/>
          </ac:picMkLst>
        </pc:picChg>
        <pc:picChg chg="add mod">
          <ac:chgData name="Alina Olsen" userId="2767c37f-a6e9-488f-8571-0ca7da0f883a" providerId="ADAL" clId="{F3605962-CD65-42E1-A68F-3BE2A6E23C6B}" dt="2023-12-04T09:38:52.747" v="57" actId="1076"/>
          <ac:picMkLst>
            <pc:docMk/>
            <pc:sldMk cId="2651925802" sldId="2147328208"/>
            <ac:picMk id="7" creationId="{D3D28E91-7A11-7300-8642-4C44AA686E01}"/>
          </ac:picMkLst>
        </pc:picChg>
        <pc:picChg chg="del">
          <ac:chgData name="Alina Olsen" userId="2767c37f-a6e9-488f-8571-0ca7da0f883a" providerId="ADAL" clId="{F3605962-CD65-42E1-A68F-3BE2A6E23C6B}" dt="2023-12-04T09:37:59.956" v="43" actId="478"/>
          <ac:picMkLst>
            <pc:docMk/>
            <pc:sldMk cId="2651925802" sldId="2147328208"/>
            <ac:picMk id="10" creationId="{010D4564-983C-E124-98F1-554F036749F7}"/>
          </ac:picMkLst>
        </pc:picChg>
        <pc:picChg chg="add mod">
          <ac:chgData name="Alina Olsen" userId="2767c37f-a6e9-488f-8571-0ca7da0f883a" providerId="ADAL" clId="{F3605962-CD65-42E1-A68F-3BE2A6E23C6B}" dt="2023-12-04T09:39:30.589" v="61" actId="14100"/>
          <ac:picMkLst>
            <pc:docMk/>
            <pc:sldMk cId="2651925802" sldId="2147328208"/>
            <ac:picMk id="11" creationId="{E75F81BB-6F91-BDF4-89DC-02F080134FA4}"/>
          </ac:picMkLst>
        </pc:picChg>
        <pc:picChg chg="add mod">
          <ac:chgData name="Alina Olsen" userId="2767c37f-a6e9-488f-8571-0ca7da0f883a" providerId="ADAL" clId="{F3605962-CD65-42E1-A68F-3BE2A6E23C6B}" dt="2023-12-04T09:40:18.760" v="64" actId="14100"/>
          <ac:picMkLst>
            <pc:docMk/>
            <pc:sldMk cId="2651925802" sldId="2147328208"/>
            <ac:picMk id="13" creationId="{2048D9A3-90CC-80E0-8D16-C528C490F87C}"/>
          </ac:picMkLst>
        </pc:picChg>
        <pc:picChg chg="del">
          <ac:chgData name="Alina Olsen" userId="2767c37f-a6e9-488f-8571-0ca7da0f883a" providerId="ADAL" clId="{F3605962-CD65-42E1-A68F-3BE2A6E23C6B}" dt="2023-12-04T09:38:00.474" v="44" actId="478"/>
          <ac:picMkLst>
            <pc:docMk/>
            <pc:sldMk cId="2651925802" sldId="2147328208"/>
            <ac:picMk id="14" creationId="{21F55680-8533-15AC-F0B4-2F2B30C5CEF2}"/>
          </ac:picMkLst>
        </pc:picChg>
        <pc:picChg chg="add mod">
          <ac:chgData name="Alina Olsen" userId="2767c37f-a6e9-488f-8571-0ca7da0f883a" providerId="ADAL" clId="{F3605962-CD65-42E1-A68F-3BE2A6E23C6B}" dt="2023-12-04T09:40:51.886" v="67" actId="14100"/>
          <ac:picMkLst>
            <pc:docMk/>
            <pc:sldMk cId="2651925802" sldId="2147328208"/>
            <ac:picMk id="16" creationId="{00851F24-2C8C-62D4-FA11-9FFFC9583232}"/>
          </ac:picMkLst>
        </pc:picChg>
        <pc:picChg chg="del">
          <ac:chgData name="Alina Olsen" userId="2767c37f-a6e9-488f-8571-0ca7da0f883a" providerId="ADAL" clId="{F3605962-CD65-42E1-A68F-3BE2A6E23C6B}" dt="2023-12-04T09:37:59.007" v="42" actId="478"/>
          <ac:picMkLst>
            <pc:docMk/>
            <pc:sldMk cId="2651925802" sldId="2147328208"/>
            <ac:picMk id="17" creationId="{4DF60097-B59F-6449-7C6B-B0A29A790E13}"/>
          </ac:picMkLst>
        </pc:picChg>
        <pc:picChg chg="add mod">
          <ac:chgData name="Alina Olsen" userId="2767c37f-a6e9-488f-8571-0ca7da0f883a" providerId="ADAL" clId="{F3605962-CD65-42E1-A68F-3BE2A6E23C6B}" dt="2023-12-04T09:42:04.454" v="73" actId="14100"/>
          <ac:picMkLst>
            <pc:docMk/>
            <pc:sldMk cId="2651925802" sldId="2147328208"/>
            <ac:picMk id="19" creationId="{F85F7B6C-AF22-9124-7A68-EF72BE8F97BC}"/>
          </ac:picMkLst>
        </pc:picChg>
      </pc:sldChg>
      <pc:sldChg chg="delSp modSp mod">
        <pc:chgData name="Alina Olsen" userId="2767c37f-a6e9-488f-8571-0ca7da0f883a" providerId="ADAL" clId="{F3605962-CD65-42E1-A68F-3BE2A6E23C6B}" dt="2023-12-04T10:15:04.242" v="267" actId="478"/>
        <pc:sldMkLst>
          <pc:docMk/>
          <pc:sldMk cId="2128554885" sldId="2147328250"/>
        </pc:sldMkLst>
        <pc:spChg chg="mod">
          <ac:chgData name="Alina Olsen" userId="2767c37f-a6e9-488f-8571-0ca7da0f883a" providerId="ADAL" clId="{F3605962-CD65-42E1-A68F-3BE2A6E23C6B}" dt="2023-12-04T09:42:22.802" v="76" actId="20577"/>
          <ac:spMkLst>
            <pc:docMk/>
            <pc:sldMk cId="2128554885" sldId="2147328250"/>
            <ac:spMk id="10" creationId="{2CFB73E3-332F-179F-E26A-7AD7D7CFA9B1}"/>
          </ac:spMkLst>
        </pc:spChg>
        <pc:spChg chg="mod">
          <ac:chgData name="Alina Olsen" userId="2767c37f-a6e9-488f-8571-0ca7da0f883a" providerId="ADAL" clId="{F3605962-CD65-42E1-A68F-3BE2A6E23C6B}" dt="2023-12-04T10:14:16.715" v="260" actId="20577"/>
          <ac:spMkLst>
            <pc:docMk/>
            <pc:sldMk cId="2128554885" sldId="2147328250"/>
            <ac:spMk id="12" creationId="{68027CA0-AA51-BC0D-22C1-FC2E0CD03F0F}"/>
          </ac:spMkLst>
        </pc:spChg>
        <pc:spChg chg="mod">
          <ac:chgData name="Alina Olsen" userId="2767c37f-a6e9-488f-8571-0ca7da0f883a" providerId="ADAL" clId="{F3605962-CD65-42E1-A68F-3BE2A6E23C6B}" dt="2023-12-04T09:42:54.227" v="102" actId="20577"/>
          <ac:spMkLst>
            <pc:docMk/>
            <pc:sldMk cId="2128554885" sldId="2147328250"/>
            <ac:spMk id="19" creationId="{3951AFAF-5E85-DC25-B1FD-A6ECF7963F12}"/>
          </ac:spMkLst>
        </pc:spChg>
        <pc:spChg chg="mod">
          <ac:chgData name="Alina Olsen" userId="2767c37f-a6e9-488f-8571-0ca7da0f883a" providerId="ADAL" clId="{F3605962-CD65-42E1-A68F-3BE2A6E23C6B}" dt="2023-12-04T10:12:00.843" v="226" actId="20577"/>
          <ac:spMkLst>
            <pc:docMk/>
            <pc:sldMk cId="2128554885" sldId="2147328250"/>
            <ac:spMk id="27" creationId="{481AE777-A2AF-0F13-9788-C1985C8A530C}"/>
          </ac:spMkLst>
        </pc:spChg>
        <pc:spChg chg="mod">
          <ac:chgData name="Alina Olsen" userId="2767c37f-a6e9-488f-8571-0ca7da0f883a" providerId="ADAL" clId="{F3605962-CD65-42E1-A68F-3BE2A6E23C6B}" dt="2023-12-04T10:02:36.808" v="188" actId="20577"/>
          <ac:spMkLst>
            <pc:docMk/>
            <pc:sldMk cId="2128554885" sldId="2147328250"/>
            <ac:spMk id="28" creationId="{F6F3F68F-2309-DA05-99DF-32B3C279236E}"/>
          </ac:spMkLst>
        </pc:spChg>
        <pc:spChg chg="mod">
          <ac:chgData name="Alina Olsen" userId="2767c37f-a6e9-488f-8571-0ca7da0f883a" providerId="ADAL" clId="{F3605962-CD65-42E1-A68F-3BE2A6E23C6B}" dt="2023-12-04T10:14:35.757" v="266" actId="14100"/>
          <ac:spMkLst>
            <pc:docMk/>
            <pc:sldMk cId="2128554885" sldId="2147328250"/>
            <ac:spMk id="29" creationId="{4FDC30ED-7ABC-7CBD-D3A3-DA5556FBE4DB}"/>
          </ac:spMkLst>
        </pc:spChg>
        <pc:spChg chg="mod">
          <ac:chgData name="Alina Olsen" userId="2767c37f-a6e9-488f-8571-0ca7da0f883a" providerId="ADAL" clId="{F3605962-CD65-42E1-A68F-3BE2A6E23C6B}" dt="2023-12-04T10:12:51.532" v="232" actId="20577"/>
          <ac:spMkLst>
            <pc:docMk/>
            <pc:sldMk cId="2128554885" sldId="2147328250"/>
            <ac:spMk id="30" creationId="{66169687-59AA-58F3-CD05-CD9D0A070F5E}"/>
          </ac:spMkLst>
        </pc:spChg>
        <pc:spChg chg="mod">
          <ac:chgData name="Alina Olsen" userId="2767c37f-a6e9-488f-8571-0ca7da0f883a" providerId="ADAL" clId="{F3605962-CD65-42E1-A68F-3BE2A6E23C6B}" dt="2023-12-04T10:03:13.910" v="204" actId="20577"/>
          <ac:spMkLst>
            <pc:docMk/>
            <pc:sldMk cId="2128554885" sldId="2147328250"/>
            <ac:spMk id="31" creationId="{326DFCF4-A353-F6E9-9243-5601E72A16F5}"/>
          </ac:spMkLst>
        </pc:spChg>
        <pc:picChg chg="del">
          <ac:chgData name="Alina Olsen" userId="2767c37f-a6e9-488f-8571-0ca7da0f883a" providerId="ADAL" clId="{F3605962-CD65-42E1-A68F-3BE2A6E23C6B}" dt="2023-12-04T10:15:04.242" v="267" actId="478"/>
          <ac:picMkLst>
            <pc:docMk/>
            <pc:sldMk cId="2128554885" sldId="2147328250"/>
            <ac:picMk id="6" creationId="{0486E104-32C7-34BC-0B57-E04C78523974}"/>
          </ac:picMkLst>
        </pc:picChg>
      </pc:sldChg>
      <pc:sldChg chg="addSp delSp modSp mod">
        <pc:chgData name="Alina Olsen" userId="2767c37f-a6e9-488f-8571-0ca7da0f883a" providerId="ADAL" clId="{F3605962-CD65-42E1-A68F-3BE2A6E23C6B}" dt="2023-12-04T10:22:55.273" v="316" actId="14100"/>
        <pc:sldMkLst>
          <pc:docMk/>
          <pc:sldMk cId="3969311756" sldId="2147328256"/>
        </pc:sldMkLst>
        <pc:spChg chg="mod">
          <ac:chgData name="Alina Olsen" userId="2767c37f-a6e9-488f-8571-0ca7da0f883a" providerId="ADAL" clId="{F3605962-CD65-42E1-A68F-3BE2A6E23C6B}" dt="2023-12-04T10:22:06.634" v="309" actId="20577"/>
          <ac:spMkLst>
            <pc:docMk/>
            <pc:sldMk cId="3969311756" sldId="2147328256"/>
            <ac:spMk id="6" creationId="{ED6634E2-25DB-6AB5-A2F6-0C5C38C39141}"/>
          </ac:spMkLst>
        </pc:spChg>
        <pc:picChg chg="del">
          <ac:chgData name="Alina Olsen" userId="2767c37f-a6e9-488f-8571-0ca7da0f883a" providerId="ADAL" clId="{F3605962-CD65-42E1-A68F-3BE2A6E23C6B}" dt="2023-12-04T10:22:18.033" v="310" actId="478"/>
          <ac:picMkLst>
            <pc:docMk/>
            <pc:sldMk cId="3969311756" sldId="2147328256"/>
            <ac:picMk id="7" creationId="{9935426C-19C0-FF2B-ADC5-225F628077BB}"/>
          </ac:picMkLst>
        </pc:picChg>
        <pc:picChg chg="del">
          <ac:chgData name="Alina Olsen" userId="2767c37f-a6e9-488f-8571-0ca7da0f883a" providerId="ADAL" clId="{F3605962-CD65-42E1-A68F-3BE2A6E23C6B}" dt="2023-12-04T10:20:06.080" v="278" actId="478"/>
          <ac:picMkLst>
            <pc:docMk/>
            <pc:sldMk cId="3969311756" sldId="2147328256"/>
            <ac:picMk id="8" creationId="{B98C134E-C9BB-5511-5757-DB8F4E4FD806}"/>
          </ac:picMkLst>
        </pc:picChg>
        <pc:picChg chg="del">
          <ac:chgData name="Alina Olsen" userId="2767c37f-a6e9-488f-8571-0ca7da0f883a" providerId="ADAL" clId="{F3605962-CD65-42E1-A68F-3BE2A6E23C6B}" dt="2023-12-04T10:21:13.360" v="283" actId="478"/>
          <ac:picMkLst>
            <pc:docMk/>
            <pc:sldMk cId="3969311756" sldId="2147328256"/>
            <ac:picMk id="9" creationId="{ED971647-A041-735D-4F45-D1C794A1E374}"/>
          </ac:picMkLst>
        </pc:picChg>
        <pc:picChg chg="add mod">
          <ac:chgData name="Alina Olsen" userId="2767c37f-a6e9-488f-8571-0ca7da0f883a" providerId="ADAL" clId="{F3605962-CD65-42E1-A68F-3BE2A6E23C6B}" dt="2023-12-04T10:20:21.617" v="282" actId="1076"/>
          <ac:picMkLst>
            <pc:docMk/>
            <pc:sldMk cId="3969311756" sldId="2147328256"/>
            <ac:picMk id="10" creationId="{196B2520-F9ED-1DF7-2F8F-A991FE2226AB}"/>
          </ac:picMkLst>
        </pc:picChg>
        <pc:picChg chg="add mod">
          <ac:chgData name="Alina Olsen" userId="2767c37f-a6e9-488f-8571-0ca7da0f883a" providerId="ADAL" clId="{F3605962-CD65-42E1-A68F-3BE2A6E23C6B}" dt="2023-12-04T10:22:50.686" v="315" actId="14100"/>
          <ac:picMkLst>
            <pc:docMk/>
            <pc:sldMk cId="3969311756" sldId="2147328256"/>
            <ac:picMk id="12" creationId="{62CCA2AE-F021-6B18-67E9-7381FD63CBF5}"/>
          </ac:picMkLst>
        </pc:picChg>
        <pc:picChg chg="add mod">
          <ac:chgData name="Alina Olsen" userId="2767c37f-a6e9-488f-8571-0ca7da0f883a" providerId="ADAL" clId="{F3605962-CD65-42E1-A68F-3BE2A6E23C6B}" dt="2023-12-04T10:22:55.273" v="316" actId="14100"/>
          <ac:picMkLst>
            <pc:docMk/>
            <pc:sldMk cId="3969311756" sldId="2147328256"/>
            <ac:picMk id="14" creationId="{1EC7E5EB-3EEB-79E2-5674-9E2A2118168A}"/>
          </ac:picMkLst>
        </pc:picChg>
      </pc:sldChg>
      <pc:sldChg chg="del">
        <pc:chgData name="Alina Olsen" userId="2767c37f-a6e9-488f-8571-0ca7da0f883a" providerId="ADAL" clId="{F3605962-CD65-42E1-A68F-3BE2A6E23C6B}" dt="2023-12-04T10:15:50.325" v="268" actId="47"/>
        <pc:sldMkLst>
          <pc:docMk/>
          <pc:sldMk cId="363626770" sldId="2147328257"/>
        </pc:sldMkLst>
      </pc:sldChg>
      <pc:sldChg chg="addSp delSp modSp mod ord">
        <pc:chgData name="Alina Olsen" userId="2767c37f-a6e9-488f-8571-0ca7da0f883a" providerId="ADAL" clId="{F3605962-CD65-42E1-A68F-3BE2A6E23C6B}" dt="2023-12-04T12:06:50.668" v="384" actId="14100"/>
        <pc:sldMkLst>
          <pc:docMk/>
          <pc:sldMk cId="4140187158" sldId="2147328258"/>
        </pc:sldMkLst>
        <pc:picChg chg="del">
          <ac:chgData name="Alina Olsen" userId="2767c37f-a6e9-488f-8571-0ca7da0f883a" providerId="ADAL" clId="{F3605962-CD65-42E1-A68F-3BE2A6E23C6B}" dt="2023-12-04T10:32:13.637" v="372" actId="478"/>
          <ac:picMkLst>
            <pc:docMk/>
            <pc:sldMk cId="4140187158" sldId="2147328258"/>
            <ac:picMk id="7" creationId="{7212B814-5475-1694-A741-DA86B40C681C}"/>
          </ac:picMkLst>
        </pc:picChg>
        <pc:picChg chg="add mod">
          <ac:chgData name="Alina Olsen" userId="2767c37f-a6e9-488f-8571-0ca7da0f883a" providerId="ADAL" clId="{F3605962-CD65-42E1-A68F-3BE2A6E23C6B}" dt="2023-12-04T10:25:21.840" v="321" actId="1076"/>
          <ac:picMkLst>
            <pc:docMk/>
            <pc:sldMk cId="4140187158" sldId="2147328258"/>
            <ac:picMk id="8" creationId="{5383137C-7D37-FB87-B9F4-87B44276D46D}"/>
          </ac:picMkLst>
        </pc:picChg>
        <pc:picChg chg="del">
          <ac:chgData name="Alina Olsen" userId="2767c37f-a6e9-488f-8571-0ca7da0f883a" providerId="ADAL" clId="{F3605962-CD65-42E1-A68F-3BE2A6E23C6B}" dt="2023-12-04T10:32:12.371" v="371" actId="478"/>
          <ac:picMkLst>
            <pc:docMk/>
            <pc:sldMk cId="4140187158" sldId="2147328258"/>
            <ac:picMk id="9" creationId="{C7B7B57F-FAA4-D3CD-4DBA-8E8336246A68}"/>
          </ac:picMkLst>
        </pc:picChg>
        <pc:picChg chg="del">
          <ac:chgData name="Alina Olsen" userId="2767c37f-a6e9-488f-8571-0ca7da0f883a" providerId="ADAL" clId="{F3605962-CD65-42E1-A68F-3BE2A6E23C6B}" dt="2023-12-04T10:32:04.326" v="370" actId="478"/>
          <ac:picMkLst>
            <pc:docMk/>
            <pc:sldMk cId="4140187158" sldId="2147328258"/>
            <ac:picMk id="11" creationId="{78651E14-87D5-C921-03AD-AD9BDBE05766}"/>
          </ac:picMkLst>
        </pc:picChg>
        <pc:picChg chg="add mod">
          <ac:chgData name="Alina Olsen" userId="2767c37f-a6e9-488f-8571-0ca7da0f883a" providerId="ADAL" clId="{F3605962-CD65-42E1-A68F-3BE2A6E23C6B}" dt="2023-12-04T10:26:00.831" v="327" actId="1076"/>
          <ac:picMkLst>
            <pc:docMk/>
            <pc:sldMk cId="4140187158" sldId="2147328258"/>
            <ac:picMk id="12" creationId="{ED7A441C-71A0-4E4F-A0DD-75657C4BBDAF}"/>
          </ac:picMkLst>
        </pc:picChg>
        <pc:picChg chg="del">
          <ac:chgData name="Alina Olsen" userId="2767c37f-a6e9-488f-8571-0ca7da0f883a" providerId="ADAL" clId="{F3605962-CD65-42E1-A68F-3BE2A6E23C6B}" dt="2023-12-04T10:30:21.141" v="358" actId="478"/>
          <ac:picMkLst>
            <pc:docMk/>
            <pc:sldMk cId="4140187158" sldId="2147328258"/>
            <ac:picMk id="13" creationId="{70320A90-C57A-089F-9E06-DECF6EB4BD01}"/>
          </ac:picMkLst>
        </pc:picChg>
        <pc:picChg chg="del">
          <ac:chgData name="Alina Olsen" userId="2767c37f-a6e9-488f-8571-0ca7da0f883a" providerId="ADAL" clId="{F3605962-CD65-42E1-A68F-3BE2A6E23C6B}" dt="2023-12-04T10:30:21.637" v="359" actId="478"/>
          <ac:picMkLst>
            <pc:docMk/>
            <pc:sldMk cId="4140187158" sldId="2147328258"/>
            <ac:picMk id="15" creationId="{1CFC21C0-6174-D285-9130-C6AA869B00D1}"/>
          </ac:picMkLst>
        </pc:picChg>
        <pc:picChg chg="add mod">
          <ac:chgData name="Alina Olsen" userId="2767c37f-a6e9-488f-8571-0ca7da0f883a" providerId="ADAL" clId="{F3605962-CD65-42E1-A68F-3BE2A6E23C6B}" dt="2023-12-04T10:26:37.052" v="332" actId="14100"/>
          <ac:picMkLst>
            <pc:docMk/>
            <pc:sldMk cId="4140187158" sldId="2147328258"/>
            <ac:picMk id="16" creationId="{2CE5C480-B23A-089C-20F8-DA9E740B97E4}"/>
          </ac:picMkLst>
        </pc:picChg>
        <pc:picChg chg="del">
          <ac:chgData name="Alina Olsen" userId="2767c37f-a6e9-488f-8571-0ca7da0f883a" providerId="ADAL" clId="{F3605962-CD65-42E1-A68F-3BE2A6E23C6B}" dt="2023-12-04T10:30:03.958" v="352" actId="478"/>
          <ac:picMkLst>
            <pc:docMk/>
            <pc:sldMk cId="4140187158" sldId="2147328258"/>
            <ac:picMk id="17" creationId="{CF682211-845F-C1F3-29AE-0A4E32BDF571}"/>
          </ac:picMkLst>
        </pc:picChg>
        <pc:picChg chg="del">
          <ac:chgData name="Alina Olsen" userId="2767c37f-a6e9-488f-8571-0ca7da0f883a" providerId="ADAL" clId="{F3605962-CD65-42E1-A68F-3BE2A6E23C6B}" dt="2023-12-04T10:27:32.422" v="339" actId="478"/>
          <ac:picMkLst>
            <pc:docMk/>
            <pc:sldMk cId="4140187158" sldId="2147328258"/>
            <ac:picMk id="19" creationId="{1F819906-08A0-6651-4678-D9396D62C9A4}"/>
          </ac:picMkLst>
        </pc:picChg>
        <pc:picChg chg="add mod">
          <ac:chgData name="Alina Olsen" userId="2767c37f-a6e9-488f-8571-0ca7da0f883a" providerId="ADAL" clId="{F3605962-CD65-42E1-A68F-3BE2A6E23C6B}" dt="2023-12-04T10:29:00.067" v="351" actId="1076"/>
          <ac:picMkLst>
            <pc:docMk/>
            <pc:sldMk cId="4140187158" sldId="2147328258"/>
            <ac:picMk id="20" creationId="{D53F0F76-04EC-78AE-ED03-64BE9CB8B583}"/>
          </ac:picMkLst>
        </pc:picChg>
        <pc:picChg chg="del">
          <ac:chgData name="Alina Olsen" userId="2767c37f-a6e9-488f-8571-0ca7da0f883a" providerId="ADAL" clId="{F3605962-CD65-42E1-A68F-3BE2A6E23C6B}" dt="2023-12-04T10:27:33.006" v="340" actId="478"/>
          <ac:picMkLst>
            <pc:docMk/>
            <pc:sldMk cId="4140187158" sldId="2147328258"/>
            <ac:picMk id="21" creationId="{4C0486A5-3746-AD65-5B45-ADEB6EB24E36}"/>
          </ac:picMkLst>
        </pc:picChg>
        <pc:picChg chg="del">
          <ac:chgData name="Alina Olsen" userId="2767c37f-a6e9-488f-8571-0ca7da0f883a" providerId="ADAL" clId="{F3605962-CD65-42E1-A68F-3BE2A6E23C6B}" dt="2023-12-04T10:27:10.990" v="333" actId="478"/>
          <ac:picMkLst>
            <pc:docMk/>
            <pc:sldMk cId="4140187158" sldId="2147328258"/>
            <ac:picMk id="23" creationId="{DF1A57DD-9639-FE59-5F24-1A57F2E945AE}"/>
          </ac:picMkLst>
        </pc:picChg>
        <pc:picChg chg="add mod">
          <ac:chgData name="Alina Olsen" userId="2767c37f-a6e9-488f-8571-0ca7da0f883a" providerId="ADAL" clId="{F3605962-CD65-42E1-A68F-3BE2A6E23C6B}" dt="2023-12-04T10:28:13.685" v="345" actId="1076"/>
          <ac:picMkLst>
            <pc:docMk/>
            <pc:sldMk cId="4140187158" sldId="2147328258"/>
            <ac:picMk id="24" creationId="{E193C51C-4B92-46C5-7B55-D49692F7270E}"/>
          </ac:picMkLst>
        </pc:picChg>
        <pc:picChg chg="del">
          <ac:chgData name="Alina Olsen" userId="2767c37f-a6e9-488f-8571-0ca7da0f883a" providerId="ADAL" clId="{F3605962-CD65-42E1-A68F-3BE2A6E23C6B}" dt="2023-12-04T10:26:02.765" v="328" actId="478"/>
          <ac:picMkLst>
            <pc:docMk/>
            <pc:sldMk cId="4140187158" sldId="2147328258"/>
            <ac:picMk id="25" creationId="{F0E28A45-D4C1-16D5-4ACA-51399AB49332}"/>
          </ac:picMkLst>
        </pc:picChg>
        <pc:picChg chg="del">
          <ac:chgData name="Alina Olsen" userId="2767c37f-a6e9-488f-8571-0ca7da0f883a" providerId="ADAL" clId="{F3605962-CD65-42E1-A68F-3BE2A6E23C6B}" dt="2023-12-04T10:25:49.757" v="322" actId="478"/>
          <ac:picMkLst>
            <pc:docMk/>
            <pc:sldMk cId="4140187158" sldId="2147328258"/>
            <ac:picMk id="27" creationId="{151EB19F-096E-C2A1-0187-674B4CFE6049}"/>
          </ac:picMkLst>
        </pc:picChg>
        <pc:picChg chg="add mod">
          <ac:chgData name="Alina Olsen" userId="2767c37f-a6e9-488f-8571-0ca7da0f883a" providerId="ADAL" clId="{F3605962-CD65-42E1-A68F-3BE2A6E23C6B}" dt="2023-12-04T10:28:54.775" v="350" actId="14100"/>
          <ac:picMkLst>
            <pc:docMk/>
            <pc:sldMk cId="4140187158" sldId="2147328258"/>
            <ac:picMk id="28" creationId="{07D45B53-C62D-BB0B-3E30-1BEE086DC3AD}"/>
          </ac:picMkLst>
        </pc:picChg>
        <pc:picChg chg="del">
          <ac:chgData name="Alina Olsen" userId="2767c37f-a6e9-488f-8571-0ca7da0f883a" providerId="ADAL" clId="{F3605962-CD65-42E1-A68F-3BE2A6E23C6B}" dt="2023-12-04T10:25:10.095" v="317" actId="478"/>
          <ac:picMkLst>
            <pc:docMk/>
            <pc:sldMk cId="4140187158" sldId="2147328258"/>
            <ac:picMk id="29" creationId="{DA9CE4F4-D674-AC49-E295-3CED242C2A70}"/>
          </ac:picMkLst>
        </pc:picChg>
        <pc:picChg chg="add mod">
          <ac:chgData name="Alina Olsen" userId="2767c37f-a6e9-488f-8571-0ca7da0f883a" providerId="ADAL" clId="{F3605962-CD65-42E1-A68F-3BE2A6E23C6B}" dt="2023-12-04T10:30:25.862" v="360" actId="14100"/>
          <ac:picMkLst>
            <pc:docMk/>
            <pc:sldMk cId="4140187158" sldId="2147328258"/>
            <ac:picMk id="31" creationId="{F9878BF1-6C02-891F-B87F-07E4E86EA1D8}"/>
          </ac:picMkLst>
        </pc:picChg>
        <pc:picChg chg="add mod">
          <ac:chgData name="Alina Olsen" userId="2767c37f-a6e9-488f-8571-0ca7da0f883a" providerId="ADAL" clId="{F3605962-CD65-42E1-A68F-3BE2A6E23C6B}" dt="2023-12-04T10:30:59.462" v="364" actId="14100"/>
          <ac:picMkLst>
            <pc:docMk/>
            <pc:sldMk cId="4140187158" sldId="2147328258"/>
            <ac:picMk id="33" creationId="{EB92C56C-ED50-B518-0532-753363C0E477}"/>
          </ac:picMkLst>
        </pc:picChg>
        <pc:picChg chg="add mod">
          <ac:chgData name="Alina Olsen" userId="2767c37f-a6e9-488f-8571-0ca7da0f883a" providerId="ADAL" clId="{F3605962-CD65-42E1-A68F-3BE2A6E23C6B}" dt="2023-12-04T10:31:59.534" v="369" actId="14100"/>
          <ac:picMkLst>
            <pc:docMk/>
            <pc:sldMk cId="4140187158" sldId="2147328258"/>
            <ac:picMk id="35" creationId="{1D95EF3C-F333-6152-197C-A9C569D908E7}"/>
          </ac:picMkLst>
        </pc:picChg>
        <pc:picChg chg="add mod">
          <ac:chgData name="Alina Olsen" userId="2767c37f-a6e9-488f-8571-0ca7da0f883a" providerId="ADAL" clId="{F3605962-CD65-42E1-A68F-3BE2A6E23C6B}" dt="2023-12-04T10:32:55.614" v="376" actId="1076"/>
          <ac:picMkLst>
            <pc:docMk/>
            <pc:sldMk cId="4140187158" sldId="2147328258"/>
            <ac:picMk id="37" creationId="{97D3FF05-47ED-5B6C-28D5-7F2538BB544C}"/>
          </ac:picMkLst>
        </pc:picChg>
        <pc:picChg chg="add mod">
          <ac:chgData name="Alina Olsen" userId="2767c37f-a6e9-488f-8571-0ca7da0f883a" providerId="ADAL" clId="{F3605962-CD65-42E1-A68F-3BE2A6E23C6B}" dt="2023-12-04T12:06:18.523" v="380" actId="14100"/>
          <ac:picMkLst>
            <pc:docMk/>
            <pc:sldMk cId="4140187158" sldId="2147328258"/>
            <ac:picMk id="39" creationId="{20595E6E-3E1A-A555-7773-C2A6F3DDE2E5}"/>
          </ac:picMkLst>
        </pc:picChg>
        <pc:picChg chg="add mod">
          <ac:chgData name="Alina Olsen" userId="2767c37f-a6e9-488f-8571-0ca7da0f883a" providerId="ADAL" clId="{F3605962-CD65-42E1-A68F-3BE2A6E23C6B}" dt="2023-12-04T12:06:50.668" v="384" actId="14100"/>
          <ac:picMkLst>
            <pc:docMk/>
            <pc:sldMk cId="4140187158" sldId="2147328258"/>
            <ac:picMk id="41" creationId="{07F1B449-9E42-E552-DA21-F781B5A97050}"/>
          </ac:picMkLst>
        </pc:picChg>
      </pc:sldChg>
      <pc:sldChg chg="del">
        <pc:chgData name="Alina Olsen" userId="2767c37f-a6e9-488f-8571-0ca7da0f883a" providerId="ADAL" clId="{F3605962-CD65-42E1-A68F-3BE2A6E23C6B}" dt="2023-12-04T10:16:02.525" v="269" actId="47"/>
        <pc:sldMkLst>
          <pc:docMk/>
          <pc:sldMk cId="2659997659" sldId="2147328259"/>
        </pc:sldMkLst>
      </pc:sldChg>
      <pc:sldChg chg="del">
        <pc:chgData name="Alina Olsen" userId="2767c37f-a6e9-488f-8571-0ca7da0f883a" providerId="ADAL" clId="{F3605962-CD65-42E1-A68F-3BE2A6E23C6B}" dt="2023-12-04T10:16:03.945" v="270" actId="47"/>
        <pc:sldMkLst>
          <pc:docMk/>
          <pc:sldMk cId="1042428650" sldId="2147328260"/>
        </pc:sldMkLst>
      </pc:sldChg>
      <pc:sldChg chg="del">
        <pc:chgData name="Alina Olsen" userId="2767c37f-a6e9-488f-8571-0ca7da0f883a" providerId="ADAL" clId="{F3605962-CD65-42E1-A68F-3BE2A6E23C6B}" dt="2023-12-04T10:16:05.275" v="271" actId="47"/>
        <pc:sldMkLst>
          <pc:docMk/>
          <pc:sldMk cId="2543319308" sldId="2147328261"/>
        </pc:sldMkLst>
      </pc:sldChg>
      <pc:sldChg chg="del">
        <pc:chgData name="Alina Olsen" userId="2767c37f-a6e9-488f-8571-0ca7da0f883a" providerId="ADAL" clId="{F3605962-CD65-42E1-A68F-3BE2A6E23C6B}" dt="2023-12-04T10:16:07.684" v="272" actId="47"/>
        <pc:sldMkLst>
          <pc:docMk/>
          <pc:sldMk cId="324732557" sldId="2147328263"/>
        </pc:sldMkLst>
      </pc:sldChg>
      <pc:sldChg chg="del">
        <pc:chgData name="Alina Olsen" userId="2767c37f-a6e9-488f-8571-0ca7da0f883a" providerId="ADAL" clId="{F3605962-CD65-42E1-A68F-3BE2A6E23C6B}" dt="2023-12-04T10:16:08.945" v="273" actId="47"/>
        <pc:sldMkLst>
          <pc:docMk/>
          <pc:sldMk cId="346377843" sldId="2147328264"/>
        </pc:sldMkLst>
      </pc:sldChg>
      <pc:sldChg chg="del">
        <pc:chgData name="Alina Olsen" userId="2767c37f-a6e9-488f-8571-0ca7da0f883a" providerId="ADAL" clId="{F3605962-CD65-42E1-A68F-3BE2A6E23C6B}" dt="2023-12-04T10:16:10.121" v="274" actId="47"/>
        <pc:sldMkLst>
          <pc:docMk/>
          <pc:sldMk cId="3517141449" sldId="2147328265"/>
        </pc:sldMkLst>
      </pc:sldChg>
      <pc:sldChg chg="del">
        <pc:chgData name="Alina Olsen" userId="2767c37f-a6e9-488f-8571-0ca7da0f883a" providerId="ADAL" clId="{F3605962-CD65-42E1-A68F-3BE2A6E23C6B}" dt="2023-12-04T10:16:11.831" v="275" actId="47"/>
        <pc:sldMkLst>
          <pc:docMk/>
          <pc:sldMk cId="3757102860" sldId="2147328266"/>
        </pc:sldMkLst>
      </pc:sldChg>
      <pc:sldChg chg="addSp delSp modSp mod">
        <pc:chgData name="Alina Olsen" userId="2767c37f-a6e9-488f-8571-0ca7da0f883a" providerId="ADAL" clId="{F3605962-CD65-42E1-A68F-3BE2A6E23C6B}" dt="2023-12-04T13:02:20.307" v="1620" actId="1076"/>
        <pc:sldMkLst>
          <pc:docMk/>
          <pc:sldMk cId="636943290" sldId="2147328267"/>
        </pc:sldMkLst>
        <pc:spChg chg="mod">
          <ac:chgData name="Alina Olsen" userId="2767c37f-a6e9-488f-8571-0ca7da0f883a" providerId="ADAL" clId="{F3605962-CD65-42E1-A68F-3BE2A6E23C6B}" dt="2023-12-04T12:39:20.117" v="475" actId="20577"/>
          <ac:spMkLst>
            <pc:docMk/>
            <pc:sldMk cId="636943290" sldId="2147328267"/>
            <ac:spMk id="9" creationId="{6BD29B82-6B11-D2EE-15BF-70D7BE20A9CF}"/>
          </ac:spMkLst>
        </pc:spChg>
        <pc:picChg chg="add mod">
          <ac:chgData name="Alina Olsen" userId="2767c37f-a6e9-488f-8571-0ca7da0f883a" providerId="ADAL" clId="{F3605962-CD65-42E1-A68F-3BE2A6E23C6B}" dt="2023-12-04T13:02:20.307" v="1620" actId="1076"/>
          <ac:picMkLst>
            <pc:docMk/>
            <pc:sldMk cId="636943290" sldId="2147328267"/>
            <ac:picMk id="3" creationId="{BA099167-D524-E1C4-A0CE-24763F01C3F1}"/>
          </ac:picMkLst>
        </pc:picChg>
        <pc:picChg chg="del">
          <ac:chgData name="Alina Olsen" userId="2767c37f-a6e9-488f-8571-0ca7da0f883a" providerId="ADAL" clId="{F3605962-CD65-42E1-A68F-3BE2A6E23C6B}" dt="2023-12-04T12:38:38.235" v="387" actId="478"/>
          <ac:picMkLst>
            <pc:docMk/>
            <pc:sldMk cId="636943290" sldId="2147328267"/>
            <ac:picMk id="4" creationId="{90FA8C7C-2565-AF8E-09A0-4EDDEAB25B74}"/>
          </ac:picMkLst>
        </pc:picChg>
        <pc:picChg chg="del">
          <ac:chgData name="Alina Olsen" userId="2767c37f-a6e9-488f-8571-0ca7da0f883a" providerId="ADAL" clId="{F3605962-CD65-42E1-A68F-3BE2A6E23C6B}" dt="2023-12-04T12:38:36.973" v="385" actId="478"/>
          <ac:picMkLst>
            <pc:docMk/>
            <pc:sldMk cId="636943290" sldId="2147328267"/>
            <ac:picMk id="6" creationId="{436EB29E-B5E8-96DD-A5F2-217356EDB5AD}"/>
          </ac:picMkLst>
        </pc:picChg>
        <pc:picChg chg="del">
          <ac:chgData name="Alina Olsen" userId="2767c37f-a6e9-488f-8571-0ca7da0f883a" providerId="ADAL" clId="{F3605962-CD65-42E1-A68F-3BE2A6E23C6B}" dt="2023-12-04T12:38:37.706" v="386" actId="478"/>
          <ac:picMkLst>
            <pc:docMk/>
            <pc:sldMk cId="636943290" sldId="2147328267"/>
            <ac:picMk id="8" creationId="{26F2BA00-8C17-F99D-BE77-92B0244950E8}"/>
          </ac:picMkLst>
        </pc:picChg>
      </pc:sldChg>
      <pc:sldChg chg="delSp modSp add mod">
        <pc:chgData name="Alina Olsen" userId="2767c37f-a6e9-488f-8571-0ca7da0f883a" providerId="ADAL" clId="{F3605962-CD65-42E1-A68F-3BE2A6E23C6B}" dt="2023-12-04T12:40:28.853" v="519" actId="27636"/>
        <pc:sldMkLst>
          <pc:docMk/>
          <pc:sldMk cId="1652244300" sldId="2147328268"/>
        </pc:sldMkLst>
        <pc:spChg chg="del">
          <ac:chgData name="Alina Olsen" userId="2767c37f-a6e9-488f-8571-0ca7da0f883a" providerId="ADAL" clId="{F3605962-CD65-42E1-A68F-3BE2A6E23C6B}" dt="2023-12-04T12:40:19.533" v="494" actId="478"/>
          <ac:spMkLst>
            <pc:docMk/>
            <pc:sldMk cId="1652244300" sldId="2147328268"/>
            <ac:spMk id="2" creationId="{9A4DFFFF-394A-64A4-F702-99330FC7C2E6}"/>
          </ac:spMkLst>
        </pc:spChg>
        <pc:spChg chg="mod">
          <ac:chgData name="Alina Olsen" userId="2767c37f-a6e9-488f-8571-0ca7da0f883a" providerId="ADAL" clId="{F3605962-CD65-42E1-A68F-3BE2A6E23C6B}" dt="2023-12-04T12:40:28.853" v="519" actId="27636"/>
          <ac:spMkLst>
            <pc:docMk/>
            <pc:sldMk cId="1652244300" sldId="2147328268"/>
            <ac:spMk id="18" creationId="{95EB5810-6C86-25AA-4B7D-53F20625D91E}"/>
          </ac:spMkLst>
        </pc:spChg>
      </pc:sldChg>
    </pc:docChg>
  </pc:docChgLst>
  <pc:docChgLst>
    <pc:chgData name="Monica Esse" userId="7820a317-3a17-4506-8e10-9e5da49b20ce" providerId="ADAL" clId="{4E16D499-7346-49DB-A0F3-037E3F9EE46E}"/>
    <pc:docChg chg="modSld">
      <pc:chgData name="Monica Esse" userId="7820a317-3a17-4506-8e10-9e5da49b20ce" providerId="ADAL" clId="{4E16D499-7346-49DB-A0F3-037E3F9EE46E}" dt="2024-10-14T18:56:27.319" v="0" actId="1076"/>
      <pc:docMkLst>
        <pc:docMk/>
      </pc:docMkLst>
      <pc:sldChg chg="modSp mod">
        <pc:chgData name="Monica Esse" userId="7820a317-3a17-4506-8e10-9e5da49b20ce" providerId="ADAL" clId="{4E16D499-7346-49DB-A0F3-037E3F9EE46E}" dt="2024-10-14T18:56:27.319" v="0" actId="1076"/>
        <pc:sldMkLst>
          <pc:docMk/>
          <pc:sldMk cId="2128554885" sldId="2147328250"/>
        </pc:sldMkLst>
        <pc:grpChg chg="mod">
          <ac:chgData name="Monica Esse" userId="7820a317-3a17-4506-8e10-9e5da49b20ce" providerId="ADAL" clId="{4E16D499-7346-49DB-A0F3-037E3F9EE46E}" dt="2024-10-14T18:56:27.319" v="0" actId="1076"/>
          <ac:grpSpMkLst>
            <pc:docMk/>
            <pc:sldMk cId="2128554885" sldId="2147328250"/>
            <ac:grpSpMk id="21" creationId="{84D943BF-6EE6-34F7-58F5-21FF0727FF74}"/>
          </ac:grpSpMkLst>
        </pc:grpChg>
      </pc:sldChg>
    </pc:docChg>
  </pc:docChgLst>
  <pc:docChgLst>
    <pc:chgData name="Alina Olsen" userId="2767c37f-a6e9-488f-8571-0ca7da0f883a" providerId="ADAL" clId="{89DA6D33-BAC9-4C8F-8676-AF270BB72A7E}"/>
    <pc:docChg chg="undo custSel addSld delSld modSld sldOrd">
      <pc:chgData name="Alina Olsen" userId="2767c37f-a6e9-488f-8571-0ca7da0f883a" providerId="ADAL" clId="{89DA6D33-BAC9-4C8F-8676-AF270BB72A7E}" dt="2023-09-04T11:08:27.011" v="5094" actId="20577"/>
      <pc:docMkLst>
        <pc:docMk/>
      </pc:docMkLst>
      <pc:sldChg chg="add del">
        <pc:chgData name="Alina Olsen" userId="2767c37f-a6e9-488f-8571-0ca7da0f883a" providerId="ADAL" clId="{89DA6D33-BAC9-4C8F-8676-AF270BB72A7E}" dt="2023-08-25T09:12:13.979" v="1474" actId="47"/>
        <pc:sldMkLst>
          <pc:docMk/>
          <pc:sldMk cId="859578025" sldId="2147328181"/>
        </pc:sldMkLst>
      </pc:sldChg>
      <pc:sldChg chg="del">
        <pc:chgData name="Alina Olsen" userId="2767c37f-a6e9-488f-8571-0ca7da0f883a" providerId="ADAL" clId="{89DA6D33-BAC9-4C8F-8676-AF270BB72A7E}" dt="2023-08-25T12:07:27.339" v="2734" actId="47"/>
        <pc:sldMkLst>
          <pc:docMk/>
          <pc:sldMk cId="458266275" sldId="2147328195"/>
        </pc:sldMkLst>
      </pc:sldChg>
      <pc:sldChg chg="addSp delSp modSp mod ord">
        <pc:chgData name="Alina Olsen" userId="2767c37f-a6e9-488f-8571-0ca7da0f883a" providerId="ADAL" clId="{89DA6D33-BAC9-4C8F-8676-AF270BB72A7E}" dt="2023-08-25T09:35:02.397" v="1932" actId="1076"/>
        <pc:sldMkLst>
          <pc:docMk/>
          <pc:sldMk cId="3495012760" sldId="2147328200"/>
        </pc:sldMkLst>
        <pc:spChg chg="del">
          <ac:chgData name="Alina Olsen" userId="2767c37f-a6e9-488f-8571-0ca7da0f883a" providerId="ADAL" clId="{89DA6D33-BAC9-4C8F-8676-AF270BB72A7E}" dt="2023-08-25T07:49:41.551" v="920" actId="478"/>
          <ac:spMkLst>
            <pc:docMk/>
            <pc:sldMk cId="3495012760" sldId="2147328200"/>
            <ac:spMk id="4" creationId="{27348ED3-74CB-805B-7703-DAB524D4BC6B}"/>
          </ac:spMkLst>
        </pc:spChg>
        <pc:spChg chg="add del mod">
          <ac:chgData name="Alina Olsen" userId="2767c37f-a6e9-488f-8571-0ca7da0f883a" providerId="ADAL" clId="{89DA6D33-BAC9-4C8F-8676-AF270BB72A7E}" dt="2023-08-25T07:49:44.133" v="921" actId="478"/>
          <ac:spMkLst>
            <pc:docMk/>
            <pc:sldMk cId="3495012760" sldId="2147328200"/>
            <ac:spMk id="7" creationId="{724DF61B-134A-3889-ACA5-C39E6F5516C3}"/>
          </ac:spMkLst>
        </pc:spChg>
        <pc:spChg chg="add mod">
          <ac:chgData name="Alina Olsen" userId="2767c37f-a6e9-488f-8571-0ca7da0f883a" providerId="ADAL" clId="{89DA6D33-BAC9-4C8F-8676-AF270BB72A7E}" dt="2023-08-25T09:35:02.397" v="1932" actId="1076"/>
          <ac:spMkLst>
            <pc:docMk/>
            <pc:sldMk cId="3495012760" sldId="2147328200"/>
            <ac:spMk id="14" creationId="{0967FF93-9718-AE1A-F421-EB9D44DB975A}"/>
          </ac:spMkLst>
        </pc:spChg>
        <pc:spChg chg="add del mod">
          <ac:chgData name="Alina Olsen" userId="2767c37f-a6e9-488f-8571-0ca7da0f883a" providerId="ADAL" clId="{89DA6D33-BAC9-4C8F-8676-AF270BB72A7E}" dt="2023-08-25T09:33:45.612" v="1879" actId="478"/>
          <ac:spMkLst>
            <pc:docMk/>
            <pc:sldMk cId="3495012760" sldId="2147328200"/>
            <ac:spMk id="25" creationId="{482AFD1C-D0BC-760C-9D33-01A9C85675DF}"/>
          </ac:spMkLst>
        </pc:spChg>
        <pc:spChg chg="add del mod">
          <ac:chgData name="Alina Olsen" userId="2767c37f-a6e9-488f-8571-0ca7da0f883a" providerId="ADAL" clId="{89DA6D33-BAC9-4C8F-8676-AF270BB72A7E}" dt="2023-08-25T09:33:47.125" v="1880" actId="478"/>
          <ac:spMkLst>
            <pc:docMk/>
            <pc:sldMk cId="3495012760" sldId="2147328200"/>
            <ac:spMk id="34" creationId="{70CDA278-DDAB-3712-351F-AA9D921B1F02}"/>
          </ac:spMkLst>
        </pc:spChg>
        <pc:spChg chg="add del mod">
          <ac:chgData name="Alina Olsen" userId="2767c37f-a6e9-488f-8571-0ca7da0f883a" providerId="ADAL" clId="{89DA6D33-BAC9-4C8F-8676-AF270BB72A7E}" dt="2023-08-25T09:33:49.103" v="1881" actId="478"/>
          <ac:spMkLst>
            <pc:docMk/>
            <pc:sldMk cId="3495012760" sldId="2147328200"/>
            <ac:spMk id="35" creationId="{239249AE-84E4-6FC6-E400-03CEE2F9930C}"/>
          </ac:spMkLst>
        </pc:spChg>
        <pc:picChg chg="del">
          <ac:chgData name="Alina Olsen" userId="2767c37f-a6e9-488f-8571-0ca7da0f883a" providerId="ADAL" clId="{89DA6D33-BAC9-4C8F-8676-AF270BB72A7E}" dt="2023-08-25T07:34:57.624" v="779" actId="478"/>
          <ac:picMkLst>
            <pc:docMk/>
            <pc:sldMk cId="3495012760" sldId="2147328200"/>
            <ac:picMk id="6" creationId="{5350F1D3-73B8-CFB4-7B78-407CC30977B3}"/>
          </ac:picMkLst>
        </pc:picChg>
        <pc:picChg chg="del">
          <ac:chgData name="Alina Olsen" userId="2767c37f-a6e9-488f-8571-0ca7da0f883a" providerId="ADAL" clId="{89DA6D33-BAC9-4C8F-8676-AF270BB72A7E}" dt="2023-08-25T07:34:50.473" v="775" actId="478"/>
          <ac:picMkLst>
            <pc:docMk/>
            <pc:sldMk cId="3495012760" sldId="2147328200"/>
            <ac:picMk id="8" creationId="{2E1BDE5E-A14F-01A0-A725-68AB9D0DB627}"/>
          </ac:picMkLst>
        </pc:picChg>
        <pc:picChg chg="del">
          <ac:chgData name="Alina Olsen" userId="2767c37f-a6e9-488f-8571-0ca7da0f883a" providerId="ADAL" clId="{89DA6D33-BAC9-4C8F-8676-AF270BB72A7E}" dt="2023-08-25T07:34:56.660" v="778" actId="478"/>
          <ac:picMkLst>
            <pc:docMk/>
            <pc:sldMk cId="3495012760" sldId="2147328200"/>
            <ac:picMk id="10" creationId="{910B7DAB-CB75-5B6C-C47A-98658658D8CE}"/>
          </ac:picMkLst>
        </pc:picChg>
        <pc:picChg chg="del">
          <ac:chgData name="Alina Olsen" userId="2767c37f-a6e9-488f-8571-0ca7da0f883a" providerId="ADAL" clId="{89DA6D33-BAC9-4C8F-8676-AF270BB72A7E}" dt="2023-08-25T07:34:53.456" v="777" actId="478"/>
          <ac:picMkLst>
            <pc:docMk/>
            <pc:sldMk cId="3495012760" sldId="2147328200"/>
            <ac:picMk id="11" creationId="{DB3833E7-ACD5-FBE9-9C71-7823F136A252}"/>
          </ac:picMkLst>
        </pc:picChg>
        <pc:picChg chg="del">
          <ac:chgData name="Alina Olsen" userId="2767c37f-a6e9-488f-8571-0ca7da0f883a" providerId="ADAL" clId="{89DA6D33-BAC9-4C8F-8676-AF270BB72A7E}" dt="2023-08-25T07:34:51.217" v="776" actId="478"/>
          <ac:picMkLst>
            <pc:docMk/>
            <pc:sldMk cId="3495012760" sldId="2147328200"/>
            <ac:picMk id="12" creationId="{AEEFD5FD-020B-04A3-740C-C3DD86FF14F6}"/>
          </ac:picMkLst>
        </pc:picChg>
        <pc:picChg chg="del">
          <ac:chgData name="Alina Olsen" userId="2767c37f-a6e9-488f-8571-0ca7da0f883a" providerId="ADAL" clId="{89DA6D33-BAC9-4C8F-8676-AF270BB72A7E}" dt="2023-08-25T07:34:49.769" v="774" actId="478"/>
          <ac:picMkLst>
            <pc:docMk/>
            <pc:sldMk cId="3495012760" sldId="2147328200"/>
            <ac:picMk id="13" creationId="{9305D37F-FA0E-6FA8-3CD6-4511448E0ED2}"/>
          </ac:picMkLst>
        </pc:picChg>
        <pc:picChg chg="add del mod">
          <ac:chgData name="Alina Olsen" userId="2767c37f-a6e9-488f-8571-0ca7da0f883a" providerId="ADAL" clId="{89DA6D33-BAC9-4C8F-8676-AF270BB72A7E}" dt="2023-08-25T08:35:34.223" v="1061" actId="478"/>
          <ac:picMkLst>
            <pc:docMk/>
            <pc:sldMk cId="3495012760" sldId="2147328200"/>
            <ac:picMk id="16" creationId="{E7436BB5-7B5B-842F-4FD3-983744218DEE}"/>
          </ac:picMkLst>
        </pc:picChg>
        <pc:picChg chg="add del mod">
          <ac:chgData name="Alina Olsen" userId="2767c37f-a6e9-488f-8571-0ca7da0f883a" providerId="ADAL" clId="{89DA6D33-BAC9-4C8F-8676-AF270BB72A7E}" dt="2023-08-25T08:35:34.919" v="1062" actId="478"/>
          <ac:picMkLst>
            <pc:docMk/>
            <pc:sldMk cId="3495012760" sldId="2147328200"/>
            <ac:picMk id="18" creationId="{F5B1A154-09BC-B4C0-DA71-D04580DF95C1}"/>
          </ac:picMkLst>
        </pc:picChg>
        <pc:picChg chg="add del mod">
          <ac:chgData name="Alina Olsen" userId="2767c37f-a6e9-488f-8571-0ca7da0f883a" providerId="ADAL" clId="{89DA6D33-BAC9-4C8F-8676-AF270BB72A7E}" dt="2023-08-25T08:35:12.130" v="1055" actId="478"/>
          <ac:picMkLst>
            <pc:docMk/>
            <pc:sldMk cId="3495012760" sldId="2147328200"/>
            <ac:picMk id="20" creationId="{9DBED4D6-ADFF-6497-00DD-AD9054EA33C4}"/>
          </ac:picMkLst>
        </pc:picChg>
        <pc:picChg chg="add del mod">
          <ac:chgData name="Alina Olsen" userId="2767c37f-a6e9-488f-8571-0ca7da0f883a" providerId="ADAL" clId="{89DA6D33-BAC9-4C8F-8676-AF270BB72A7E}" dt="2023-08-25T09:33:52.038" v="1886" actId="478"/>
          <ac:picMkLst>
            <pc:docMk/>
            <pc:sldMk cId="3495012760" sldId="2147328200"/>
            <ac:picMk id="22" creationId="{EBCE4D58-3E33-6162-FDD0-85B1B66125D5}"/>
          </ac:picMkLst>
        </pc:picChg>
        <pc:picChg chg="add del mod">
          <ac:chgData name="Alina Olsen" userId="2767c37f-a6e9-488f-8571-0ca7da0f883a" providerId="ADAL" clId="{89DA6D33-BAC9-4C8F-8676-AF270BB72A7E}" dt="2023-08-25T09:33:52.588" v="1887" actId="478"/>
          <ac:picMkLst>
            <pc:docMk/>
            <pc:sldMk cId="3495012760" sldId="2147328200"/>
            <ac:picMk id="24" creationId="{26A40CAF-85BB-3626-C454-6382ED1B559A}"/>
          </ac:picMkLst>
        </pc:picChg>
        <pc:picChg chg="add del mod">
          <ac:chgData name="Alina Olsen" userId="2767c37f-a6e9-488f-8571-0ca7da0f883a" providerId="ADAL" clId="{89DA6D33-BAC9-4C8F-8676-AF270BB72A7E}" dt="2023-08-25T09:33:51.454" v="1885" actId="478"/>
          <ac:picMkLst>
            <pc:docMk/>
            <pc:sldMk cId="3495012760" sldId="2147328200"/>
            <ac:picMk id="27" creationId="{650A5953-9BFF-E59D-2AF1-9D56461C88C1}"/>
          </ac:picMkLst>
        </pc:picChg>
        <pc:picChg chg="add del mod">
          <ac:chgData name="Alina Olsen" userId="2767c37f-a6e9-488f-8571-0ca7da0f883a" providerId="ADAL" clId="{89DA6D33-BAC9-4C8F-8676-AF270BB72A7E}" dt="2023-08-25T09:33:50.947" v="1884" actId="478"/>
          <ac:picMkLst>
            <pc:docMk/>
            <pc:sldMk cId="3495012760" sldId="2147328200"/>
            <ac:picMk id="29" creationId="{02A4BEB1-25CD-8ED0-6EE3-F407A5EDC517}"/>
          </ac:picMkLst>
        </pc:picChg>
        <pc:picChg chg="add del mod">
          <ac:chgData name="Alina Olsen" userId="2767c37f-a6e9-488f-8571-0ca7da0f883a" providerId="ADAL" clId="{89DA6D33-BAC9-4C8F-8676-AF270BB72A7E}" dt="2023-08-25T09:33:49.754" v="1882" actId="478"/>
          <ac:picMkLst>
            <pc:docMk/>
            <pc:sldMk cId="3495012760" sldId="2147328200"/>
            <ac:picMk id="31" creationId="{FA9E61AA-B17C-8481-96ED-14705B9350D4}"/>
          </ac:picMkLst>
        </pc:picChg>
        <pc:picChg chg="add del mod">
          <ac:chgData name="Alina Olsen" userId="2767c37f-a6e9-488f-8571-0ca7da0f883a" providerId="ADAL" clId="{89DA6D33-BAC9-4C8F-8676-AF270BB72A7E}" dt="2023-08-25T09:33:50.386" v="1883" actId="478"/>
          <ac:picMkLst>
            <pc:docMk/>
            <pc:sldMk cId="3495012760" sldId="2147328200"/>
            <ac:picMk id="33" creationId="{443EA6BE-D752-951C-9FBC-722C378ED0EE}"/>
          </ac:picMkLst>
        </pc:picChg>
        <pc:picChg chg="add mod">
          <ac:chgData name="Alina Olsen" userId="2767c37f-a6e9-488f-8571-0ca7da0f883a" providerId="ADAL" clId="{89DA6D33-BAC9-4C8F-8676-AF270BB72A7E}" dt="2023-08-25T09:34:23.160" v="1898" actId="14100"/>
          <ac:picMkLst>
            <pc:docMk/>
            <pc:sldMk cId="3495012760" sldId="2147328200"/>
            <ac:picMk id="36" creationId="{193C81CA-F8ED-550C-2CB8-540AB38A7389}"/>
          </ac:picMkLst>
        </pc:picChg>
        <pc:picChg chg="add mod">
          <ac:chgData name="Alina Olsen" userId="2767c37f-a6e9-488f-8571-0ca7da0f883a" providerId="ADAL" clId="{89DA6D33-BAC9-4C8F-8676-AF270BB72A7E}" dt="2023-08-25T09:34:20.810" v="1897" actId="1076"/>
          <ac:picMkLst>
            <pc:docMk/>
            <pc:sldMk cId="3495012760" sldId="2147328200"/>
            <ac:picMk id="37" creationId="{BC121275-CE54-3F13-16F5-36A7D421E755}"/>
          </ac:picMkLst>
        </pc:picChg>
        <pc:picChg chg="add mod">
          <ac:chgData name="Alina Olsen" userId="2767c37f-a6e9-488f-8571-0ca7da0f883a" providerId="ADAL" clId="{89DA6D33-BAC9-4C8F-8676-AF270BB72A7E}" dt="2023-08-25T09:34:35.524" v="1902" actId="14100"/>
          <ac:picMkLst>
            <pc:docMk/>
            <pc:sldMk cId="3495012760" sldId="2147328200"/>
            <ac:picMk id="38" creationId="{02D9C22B-EE04-44D4-7BE8-828F42F456CC}"/>
          </ac:picMkLst>
        </pc:picChg>
      </pc:sldChg>
      <pc:sldChg chg="add del">
        <pc:chgData name="Alina Olsen" userId="2767c37f-a6e9-488f-8571-0ca7da0f883a" providerId="ADAL" clId="{89DA6D33-BAC9-4C8F-8676-AF270BB72A7E}" dt="2023-08-25T09:12:15.803" v="1475" actId="47"/>
        <pc:sldMkLst>
          <pc:docMk/>
          <pc:sldMk cId="1141426370" sldId="2147328201"/>
        </pc:sldMkLst>
      </pc:sldChg>
      <pc:sldChg chg="add del">
        <pc:chgData name="Alina Olsen" userId="2767c37f-a6e9-488f-8571-0ca7da0f883a" providerId="ADAL" clId="{89DA6D33-BAC9-4C8F-8676-AF270BB72A7E}" dt="2023-08-25T09:12:17.752" v="1476" actId="47"/>
        <pc:sldMkLst>
          <pc:docMk/>
          <pc:sldMk cId="2126273587" sldId="2147328202"/>
        </pc:sldMkLst>
      </pc:sldChg>
      <pc:sldChg chg="del">
        <pc:chgData name="Alina Olsen" userId="2767c37f-a6e9-488f-8571-0ca7da0f883a" providerId="ADAL" clId="{89DA6D33-BAC9-4C8F-8676-AF270BB72A7E}" dt="2023-08-25T08:48:11.228" v="1279" actId="47"/>
        <pc:sldMkLst>
          <pc:docMk/>
          <pc:sldMk cId="3247679759" sldId="2147328203"/>
        </pc:sldMkLst>
      </pc:sldChg>
      <pc:sldChg chg="del">
        <pc:chgData name="Alina Olsen" userId="2767c37f-a6e9-488f-8571-0ca7da0f883a" providerId="ADAL" clId="{89DA6D33-BAC9-4C8F-8676-AF270BB72A7E}" dt="2023-08-25T08:50:42.720" v="1280" actId="47"/>
        <pc:sldMkLst>
          <pc:docMk/>
          <pc:sldMk cId="1824289005" sldId="2147328204"/>
        </pc:sldMkLst>
      </pc:sldChg>
      <pc:sldChg chg="addSp delSp modSp mod">
        <pc:chgData name="Alina Olsen" userId="2767c37f-a6e9-488f-8571-0ca7da0f883a" providerId="ADAL" clId="{89DA6D33-BAC9-4C8F-8676-AF270BB72A7E}" dt="2023-09-04T11:08:27.011" v="5094" actId="20577"/>
        <pc:sldMkLst>
          <pc:docMk/>
          <pc:sldMk cId="2119177348" sldId="2147328207"/>
        </pc:sldMkLst>
        <pc:spChg chg="mod">
          <ac:chgData name="Alina Olsen" userId="2767c37f-a6e9-488f-8571-0ca7da0f883a" providerId="ADAL" clId="{89DA6D33-BAC9-4C8F-8676-AF270BB72A7E}" dt="2023-08-23T07:49:06.599" v="16" actId="20577"/>
          <ac:spMkLst>
            <pc:docMk/>
            <pc:sldMk cId="2119177348" sldId="2147328207"/>
            <ac:spMk id="4" creationId="{E935E7A4-5E32-02F9-E8BB-4A281EBD0ACF}"/>
          </ac:spMkLst>
        </pc:spChg>
        <pc:spChg chg="mod">
          <ac:chgData name="Alina Olsen" userId="2767c37f-a6e9-488f-8571-0ca7da0f883a" providerId="ADAL" clId="{89DA6D33-BAC9-4C8F-8676-AF270BB72A7E}" dt="2023-09-04T11:08:27.011" v="5094" actId="20577"/>
          <ac:spMkLst>
            <pc:docMk/>
            <pc:sldMk cId="2119177348" sldId="2147328207"/>
            <ac:spMk id="6" creationId="{EA43FC5D-2C62-F707-4585-1E846DC0CC9E}"/>
          </ac:spMkLst>
        </pc:spChg>
        <pc:picChg chg="del">
          <ac:chgData name="Alina Olsen" userId="2767c37f-a6e9-488f-8571-0ca7da0f883a" providerId="ADAL" clId="{89DA6D33-BAC9-4C8F-8676-AF270BB72A7E}" dt="2023-08-25T07:38:25.295" v="820" actId="478"/>
          <ac:picMkLst>
            <pc:docMk/>
            <pc:sldMk cId="2119177348" sldId="2147328207"/>
            <ac:picMk id="2" creationId="{B91E9FF0-A4F1-3E24-ADC2-C0BC4E14482A}"/>
          </ac:picMkLst>
        </pc:picChg>
        <pc:picChg chg="del">
          <ac:chgData name="Alina Olsen" userId="2767c37f-a6e9-488f-8571-0ca7da0f883a" providerId="ADAL" clId="{89DA6D33-BAC9-4C8F-8676-AF270BB72A7E}" dt="2023-08-25T07:33:56.777" v="767" actId="478"/>
          <ac:picMkLst>
            <pc:docMk/>
            <pc:sldMk cId="2119177348" sldId="2147328207"/>
            <ac:picMk id="3" creationId="{7A250870-5083-4421-1A01-96193437B1B6}"/>
          </ac:picMkLst>
        </pc:picChg>
        <pc:picChg chg="mod">
          <ac:chgData name="Alina Olsen" userId="2767c37f-a6e9-488f-8571-0ca7da0f883a" providerId="ADAL" clId="{89DA6D33-BAC9-4C8F-8676-AF270BB72A7E}" dt="2023-08-25T07:48:43.901" v="919" actId="1076"/>
          <ac:picMkLst>
            <pc:docMk/>
            <pc:sldMk cId="2119177348" sldId="2147328207"/>
            <ac:picMk id="9" creationId="{303ECA14-BD03-6A57-3A6C-AD8A7B5A2776}"/>
          </ac:picMkLst>
        </pc:picChg>
        <pc:picChg chg="add del mod">
          <ac:chgData name="Alina Olsen" userId="2767c37f-a6e9-488f-8571-0ca7da0f883a" providerId="ADAL" clId="{89DA6D33-BAC9-4C8F-8676-AF270BB72A7E}" dt="2023-08-25T07:38:24.153" v="819" actId="478"/>
          <ac:picMkLst>
            <pc:docMk/>
            <pc:sldMk cId="2119177348" sldId="2147328207"/>
            <ac:picMk id="10" creationId="{8EBF31D3-EA70-6D85-D6D8-9F0E4650F56C}"/>
          </ac:picMkLst>
        </pc:picChg>
        <pc:picChg chg="add del mod">
          <ac:chgData name="Alina Olsen" userId="2767c37f-a6e9-488f-8571-0ca7da0f883a" providerId="ADAL" clId="{89DA6D33-BAC9-4C8F-8676-AF270BB72A7E}" dt="2023-08-25T07:45:44.956" v="894"/>
          <ac:picMkLst>
            <pc:docMk/>
            <pc:sldMk cId="2119177348" sldId="2147328207"/>
            <ac:picMk id="11" creationId="{0669C1B5-1881-19C2-14C9-B97EE45D621B}"/>
          </ac:picMkLst>
        </pc:picChg>
        <pc:picChg chg="add del mod">
          <ac:chgData name="Alina Olsen" userId="2767c37f-a6e9-488f-8571-0ca7da0f883a" providerId="ADAL" clId="{89DA6D33-BAC9-4C8F-8676-AF270BB72A7E}" dt="2023-08-25T07:45:44.956" v="894"/>
          <ac:picMkLst>
            <pc:docMk/>
            <pc:sldMk cId="2119177348" sldId="2147328207"/>
            <ac:picMk id="12" creationId="{3212B292-8BB8-1EAF-D79A-B1F15B092523}"/>
          </ac:picMkLst>
        </pc:picChg>
        <pc:picChg chg="add del mod">
          <ac:chgData name="Alina Olsen" userId="2767c37f-a6e9-488f-8571-0ca7da0f883a" providerId="ADAL" clId="{89DA6D33-BAC9-4C8F-8676-AF270BB72A7E}" dt="2023-08-25T07:45:44.956" v="894"/>
          <ac:picMkLst>
            <pc:docMk/>
            <pc:sldMk cId="2119177348" sldId="2147328207"/>
            <ac:picMk id="13" creationId="{1AEF80C2-DB9A-BBB2-8201-D74808EAA743}"/>
          </ac:picMkLst>
        </pc:picChg>
        <pc:picChg chg="add del mod">
          <ac:chgData name="Alina Olsen" userId="2767c37f-a6e9-488f-8571-0ca7da0f883a" providerId="ADAL" clId="{89DA6D33-BAC9-4C8F-8676-AF270BB72A7E}" dt="2023-08-25T07:45:44.956" v="894"/>
          <ac:picMkLst>
            <pc:docMk/>
            <pc:sldMk cId="2119177348" sldId="2147328207"/>
            <ac:picMk id="14" creationId="{A0B6253F-6832-8517-A31A-B920A6416E0F}"/>
          </ac:picMkLst>
        </pc:picChg>
        <pc:picChg chg="add del mod">
          <ac:chgData name="Alina Olsen" userId="2767c37f-a6e9-488f-8571-0ca7da0f883a" providerId="ADAL" clId="{89DA6D33-BAC9-4C8F-8676-AF270BB72A7E}" dt="2023-08-25T07:45:44.956" v="894"/>
          <ac:picMkLst>
            <pc:docMk/>
            <pc:sldMk cId="2119177348" sldId="2147328207"/>
            <ac:picMk id="15" creationId="{F2C0105B-2523-D53F-546F-896DBA686D02}"/>
          </ac:picMkLst>
        </pc:picChg>
        <pc:picChg chg="add del mod">
          <ac:chgData name="Alina Olsen" userId="2767c37f-a6e9-488f-8571-0ca7da0f883a" providerId="ADAL" clId="{89DA6D33-BAC9-4C8F-8676-AF270BB72A7E}" dt="2023-08-25T09:35:07.518" v="1934" actId="478"/>
          <ac:picMkLst>
            <pc:docMk/>
            <pc:sldMk cId="2119177348" sldId="2147328207"/>
            <ac:picMk id="18" creationId="{88C9C5E7-D26B-53F3-7CB9-D41F12B9403C}"/>
          </ac:picMkLst>
        </pc:picChg>
        <pc:picChg chg="add del mod">
          <ac:chgData name="Alina Olsen" userId="2767c37f-a6e9-488f-8571-0ca7da0f883a" providerId="ADAL" clId="{89DA6D33-BAC9-4C8F-8676-AF270BB72A7E}" dt="2023-08-25T09:35:06.427" v="1933" actId="478"/>
          <ac:picMkLst>
            <pc:docMk/>
            <pc:sldMk cId="2119177348" sldId="2147328207"/>
            <ac:picMk id="20" creationId="{C7968F7D-9545-583F-EE59-E88B2C916D6A}"/>
          </ac:picMkLst>
        </pc:picChg>
        <pc:picChg chg="add del mod">
          <ac:chgData name="Alina Olsen" userId="2767c37f-a6e9-488f-8571-0ca7da0f883a" providerId="ADAL" clId="{89DA6D33-BAC9-4C8F-8676-AF270BB72A7E}" dt="2023-08-25T07:47:39.254" v="910" actId="478"/>
          <ac:picMkLst>
            <pc:docMk/>
            <pc:sldMk cId="2119177348" sldId="2147328207"/>
            <ac:picMk id="22" creationId="{17D3B900-80FB-455D-FB4D-E2A6972D5E60}"/>
          </ac:picMkLst>
        </pc:picChg>
        <pc:picChg chg="add del mod">
          <ac:chgData name="Alina Olsen" userId="2767c37f-a6e9-488f-8571-0ca7da0f883a" providerId="ADAL" clId="{89DA6D33-BAC9-4C8F-8676-AF270BB72A7E}" dt="2023-08-25T09:35:08.028" v="1935" actId="478"/>
          <ac:picMkLst>
            <pc:docMk/>
            <pc:sldMk cId="2119177348" sldId="2147328207"/>
            <ac:picMk id="24" creationId="{AB485841-E33E-537A-CF96-067A16FC414F}"/>
          </ac:picMkLst>
        </pc:picChg>
        <pc:picChg chg="add mod">
          <ac:chgData name="Alina Olsen" userId="2767c37f-a6e9-488f-8571-0ca7da0f883a" providerId="ADAL" clId="{89DA6D33-BAC9-4C8F-8676-AF270BB72A7E}" dt="2023-08-25T11:01:12.646" v="2139" actId="1076"/>
          <ac:picMkLst>
            <pc:docMk/>
            <pc:sldMk cId="2119177348" sldId="2147328207"/>
            <ac:picMk id="26" creationId="{BD794CE1-CE66-D47D-8C4B-0E76B0091CBF}"/>
          </ac:picMkLst>
        </pc:picChg>
        <pc:picChg chg="add mod">
          <ac:chgData name="Alina Olsen" userId="2767c37f-a6e9-488f-8571-0ca7da0f883a" providerId="ADAL" clId="{89DA6D33-BAC9-4C8F-8676-AF270BB72A7E}" dt="2023-08-25T11:01:03.638" v="2136" actId="1076"/>
          <ac:picMkLst>
            <pc:docMk/>
            <pc:sldMk cId="2119177348" sldId="2147328207"/>
            <ac:picMk id="28" creationId="{DD5FB262-1A7C-87C5-AAE2-F2DB324A4962}"/>
          </ac:picMkLst>
        </pc:picChg>
      </pc:sldChg>
      <pc:sldChg chg="addSp modSp mod">
        <pc:chgData name="Alina Olsen" userId="2767c37f-a6e9-488f-8571-0ca7da0f883a" providerId="ADAL" clId="{89DA6D33-BAC9-4C8F-8676-AF270BB72A7E}" dt="2023-08-25T07:37:51.473" v="816" actId="1076"/>
        <pc:sldMkLst>
          <pc:docMk/>
          <pc:sldMk cId="2651925802" sldId="2147328208"/>
        </pc:sldMkLst>
        <pc:picChg chg="add mod">
          <ac:chgData name="Alina Olsen" userId="2767c37f-a6e9-488f-8571-0ca7da0f883a" providerId="ADAL" clId="{89DA6D33-BAC9-4C8F-8676-AF270BB72A7E}" dt="2023-08-25T07:36:12.230" v="791" actId="1076"/>
          <ac:picMkLst>
            <pc:docMk/>
            <pc:sldMk cId="2651925802" sldId="2147328208"/>
            <ac:picMk id="2" creationId="{93D41735-5100-76E8-5BA9-1D7C73CBE321}"/>
          </ac:picMkLst>
        </pc:picChg>
        <pc:picChg chg="add mod">
          <ac:chgData name="Alina Olsen" userId="2767c37f-a6e9-488f-8571-0ca7da0f883a" providerId="ADAL" clId="{89DA6D33-BAC9-4C8F-8676-AF270BB72A7E}" dt="2023-08-25T07:37:49.855" v="815" actId="14100"/>
          <ac:picMkLst>
            <pc:docMk/>
            <pc:sldMk cId="2651925802" sldId="2147328208"/>
            <ac:picMk id="4" creationId="{A9C3EE33-F70E-7E28-ED99-79508AA91D58}"/>
          </ac:picMkLst>
        </pc:picChg>
        <pc:picChg chg="add mod">
          <ac:chgData name="Alina Olsen" userId="2767c37f-a6e9-488f-8571-0ca7da0f883a" providerId="ADAL" clId="{89DA6D33-BAC9-4C8F-8676-AF270BB72A7E}" dt="2023-08-25T07:37:37.490" v="810" actId="14100"/>
          <ac:picMkLst>
            <pc:docMk/>
            <pc:sldMk cId="2651925802" sldId="2147328208"/>
            <ac:picMk id="5" creationId="{C9920A26-295C-357B-8CC9-9654B054717C}"/>
          </ac:picMkLst>
        </pc:picChg>
        <pc:picChg chg="add mod">
          <ac:chgData name="Alina Olsen" userId="2767c37f-a6e9-488f-8571-0ca7da0f883a" providerId="ADAL" clId="{89DA6D33-BAC9-4C8F-8676-AF270BB72A7E}" dt="2023-08-25T07:37:51.473" v="816" actId="1076"/>
          <ac:picMkLst>
            <pc:docMk/>
            <pc:sldMk cId="2651925802" sldId="2147328208"/>
            <ac:picMk id="6" creationId="{A3E01AE0-2298-7081-F0D0-EFB6A6DACAA1}"/>
          </ac:picMkLst>
        </pc:picChg>
        <pc:picChg chg="add mod">
          <ac:chgData name="Alina Olsen" userId="2767c37f-a6e9-488f-8571-0ca7da0f883a" providerId="ADAL" clId="{89DA6D33-BAC9-4C8F-8676-AF270BB72A7E}" dt="2023-08-25T07:37:13.527" v="805" actId="1035"/>
          <ac:picMkLst>
            <pc:docMk/>
            <pc:sldMk cId="2651925802" sldId="2147328208"/>
            <ac:picMk id="7" creationId="{3702FC1E-A561-33D6-6E85-ED0D071414F0}"/>
          </ac:picMkLst>
        </pc:picChg>
      </pc:sldChg>
      <pc:sldChg chg="del">
        <pc:chgData name="Alina Olsen" userId="2767c37f-a6e9-488f-8571-0ca7da0f883a" providerId="ADAL" clId="{89DA6D33-BAC9-4C8F-8676-AF270BB72A7E}" dt="2023-08-25T12:37:05.295" v="4123" actId="47"/>
        <pc:sldMkLst>
          <pc:docMk/>
          <pc:sldMk cId="448578113" sldId="2147328209"/>
        </pc:sldMkLst>
      </pc:sldChg>
      <pc:sldChg chg="modSp mod">
        <pc:chgData name="Alina Olsen" userId="2767c37f-a6e9-488f-8571-0ca7da0f883a" providerId="ADAL" clId="{89DA6D33-BAC9-4C8F-8676-AF270BB72A7E}" dt="2023-08-25T07:35:33.068" v="783" actId="27636"/>
        <pc:sldMkLst>
          <pc:docMk/>
          <pc:sldMk cId="2255706420" sldId="2147328210"/>
        </pc:sldMkLst>
        <pc:spChg chg="mod">
          <ac:chgData name="Alina Olsen" userId="2767c37f-a6e9-488f-8571-0ca7da0f883a" providerId="ADAL" clId="{89DA6D33-BAC9-4C8F-8676-AF270BB72A7E}" dt="2023-08-25T07:35:33.068" v="783" actId="27636"/>
          <ac:spMkLst>
            <pc:docMk/>
            <pc:sldMk cId="2255706420" sldId="2147328210"/>
            <ac:spMk id="5" creationId="{3C1C4807-E4A8-50D4-81B7-5A52512C10E4}"/>
          </ac:spMkLst>
        </pc:spChg>
      </pc:sldChg>
      <pc:sldChg chg="ord">
        <pc:chgData name="Alina Olsen" userId="2767c37f-a6e9-488f-8571-0ca7da0f883a" providerId="ADAL" clId="{89DA6D33-BAC9-4C8F-8676-AF270BB72A7E}" dt="2023-08-25T14:07:07.811" v="4983"/>
        <pc:sldMkLst>
          <pc:docMk/>
          <pc:sldMk cId="1925896247" sldId="2147328216"/>
        </pc:sldMkLst>
      </pc:sldChg>
      <pc:sldChg chg="addSp delSp modSp mod">
        <pc:chgData name="Alina Olsen" userId="2767c37f-a6e9-488f-8571-0ca7da0f883a" providerId="ADAL" clId="{89DA6D33-BAC9-4C8F-8676-AF270BB72A7E}" dt="2023-08-25T12:48:19.656" v="4260" actId="1076"/>
        <pc:sldMkLst>
          <pc:docMk/>
          <pc:sldMk cId="1014294175" sldId="2147328217"/>
        </pc:sldMkLst>
        <pc:spChg chg="add del mod">
          <ac:chgData name="Alina Olsen" userId="2767c37f-a6e9-488f-8571-0ca7da0f883a" providerId="ADAL" clId="{89DA6D33-BAC9-4C8F-8676-AF270BB72A7E}" dt="2023-08-25T12:41:14.826" v="4161" actId="478"/>
          <ac:spMkLst>
            <pc:docMk/>
            <pc:sldMk cId="1014294175" sldId="2147328217"/>
            <ac:spMk id="14" creationId="{705A0689-7174-8B4B-D48B-DA6EB3E6757E}"/>
          </ac:spMkLst>
        </pc:spChg>
        <pc:picChg chg="add del">
          <ac:chgData name="Alina Olsen" userId="2767c37f-a6e9-488f-8571-0ca7da0f883a" providerId="ADAL" clId="{89DA6D33-BAC9-4C8F-8676-AF270BB72A7E}" dt="2023-08-25T12:38:10.072" v="4127" actId="478"/>
          <ac:picMkLst>
            <pc:docMk/>
            <pc:sldMk cId="1014294175" sldId="2147328217"/>
            <ac:picMk id="4" creationId="{18283C6A-07E6-3A0F-39E2-0F960D8AE634}"/>
          </ac:picMkLst>
        </pc:picChg>
        <pc:picChg chg="add mod">
          <ac:chgData name="Alina Olsen" userId="2767c37f-a6e9-488f-8571-0ca7da0f883a" providerId="ADAL" clId="{89DA6D33-BAC9-4C8F-8676-AF270BB72A7E}" dt="2023-08-25T12:48:19.656" v="4260" actId="1076"/>
          <ac:picMkLst>
            <pc:docMk/>
            <pc:sldMk cId="1014294175" sldId="2147328217"/>
            <ac:picMk id="5" creationId="{2C8DB7E1-96A4-9596-347B-C81E7C39A39F}"/>
          </ac:picMkLst>
        </pc:picChg>
        <pc:picChg chg="add mod">
          <ac:chgData name="Alina Olsen" userId="2767c37f-a6e9-488f-8571-0ca7da0f883a" providerId="ADAL" clId="{89DA6D33-BAC9-4C8F-8676-AF270BB72A7E}" dt="2023-08-25T12:48:19.656" v="4260" actId="1076"/>
          <ac:picMkLst>
            <pc:docMk/>
            <pc:sldMk cId="1014294175" sldId="2147328217"/>
            <ac:picMk id="6" creationId="{83934C6F-23F2-6B52-639A-7DD6C1421629}"/>
          </ac:picMkLst>
        </pc:picChg>
        <pc:picChg chg="add del mod">
          <ac:chgData name="Alina Olsen" userId="2767c37f-a6e9-488f-8571-0ca7da0f883a" providerId="ADAL" clId="{89DA6D33-BAC9-4C8F-8676-AF270BB72A7E}" dt="2023-08-25T12:39:12.833" v="4133" actId="478"/>
          <ac:picMkLst>
            <pc:docMk/>
            <pc:sldMk cId="1014294175" sldId="2147328217"/>
            <ac:picMk id="7" creationId="{5947ED46-D838-6664-BFBC-D52B7FBF6405}"/>
          </ac:picMkLst>
        </pc:picChg>
        <pc:picChg chg="add mod">
          <ac:chgData name="Alina Olsen" userId="2767c37f-a6e9-488f-8571-0ca7da0f883a" providerId="ADAL" clId="{89DA6D33-BAC9-4C8F-8676-AF270BB72A7E}" dt="2023-08-25T12:48:03.939" v="4255" actId="1076"/>
          <ac:picMkLst>
            <pc:docMk/>
            <pc:sldMk cId="1014294175" sldId="2147328217"/>
            <ac:picMk id="9" creationId="{680C0646-1439-F65A-66C9-A6078DDE8308}"/>
          </ac:picMkLst>
        </pc:picChg>
        <pc:picChg chg="add mod">
          <ac:chgData name="Alina Olsen" userId="2767c37f-a6e9-488f-8571-0ca7da0f883a" providerId="ADAL" clId="{89DA6D33-BAC9-4C8F-8676-AF270BB72A7E}" dt="2023-08-25T12:48:05.929" v="4256" actId="1076"/>
          <ac:picMkLst>
            <pc:docMk/>
            <pc:sldMk cId="1014294175" sldId="2147328217"/>
            <ac:picMk id="11" creationId="{85040992-3FC5-0A9A-2E45-84D8010FD4D1}"/>
          </ac:picMkLst>
        </pc:picChg>
        <pc:picChg chg="add mod">
          <ac:chgData name="Alina Olsen" userId="2767c37f-a6e9-488f-8571-0ca7da0f883a" providerId="ADAL" clId="{89DA6D33-BAC9-4C8F-8676-AF270BB72A7E}" dt="2023-08-25T12:48:07.963" v="4257" actId="1076"/>
          <ac:picMkLst>
            <pc:docMk/>
            <pc:sldMk cId="1014294175" sldId="2147328217"/>
            <ac:picMk id="13" creationId="{FCDB1338-4ABA-004A-0D63-4A07BA0D55C2}"/>
          </ac:picMkLst>
        </pc:picChg>
        <pc:picChg chg="add del mod">
          <ac:chgData name="Alina Olsen" userId="2767c37f-a6e9-488f-8571-0ca7da0f883a" providerId="ADAL" clId="{89DA6D33-BAC9-4C8F-8676-AF270BB72A7E}" dt="2023-08-25T12:48:14.341" v="4259" actId="478"/>
          <ac:picMkLst>
            <pc:docMk/>
            <pc:sldMk cId="1014294175" sldId="2147328217"/>
            <ac:picMk id="15" creationId="{F625AAEB-102C-3F2A-3F13-9316D5391272}"/>
          </ac:picMkLst>
        </pc:picChg>
        <pc:picChg chg="add del mod">
          <ac:chgData name="Alina Olsen" userId="2767c37f-a6e9-488f-8571-0ca7da0f883a" providerId="ADAL" clId="{89DA6D33-BAC9-4C8F-8676-AF270BB72A7E}" dt="2023-08-25T12:48:14.341" v="4259" actId="478"/>
          <ac:picMkLst>
            <pc:docMk/>
            <pc:sldMk cId="1014294175" sldId="2147328217"/>
            <ac:picMk id="16" creationId="{0747A7FC-004A-5516-BC9D-0D538963ACEB}"/>
          </ac:picMkLst>
        </pc:picChg>
      </pc:sldChg>
      <pc:sldChg chg="del">
        <pc:chgData name="Alina Olsen" userId="2767c37f-a6e9-488f-8571-0ca7da0f883a" providerId="ADAL" clId="{89DA6D33-BAC9-4C8F-8676-AF270BB72A7E}" dt="2023-08-25T12:07:18.343" v="2733" actId="47"/>
        <pc:sldMkLst>
          <pc:docMk/>
          <pc:sldMk cId="1378254495" sldId="2147328218"/>
        </pc:sldMkLst>
      </pc:sldChg>
      <pc:sldChg chg="addSp delSp modSp mod ord">
        <pc:chgData name="Alina Olsen" userId="2767c37f-a6e9-488f-8571-0ca7da0f883a" providerId="ADAL" clId="{89DA6D33-BAC9-4C8F-8676-AF270BB72A7E}" dt="2023-08-25T14:06:09.151" v="4975" actId="20577"/>
        <pc:sldMkLst>
          <pc:docMk/>
          <pc:sldMk cId="1005705654" sldId="2147328219"/>
        </pc:sldMkLst>
        <pc:spChg chg="add mod">
          <ac:chgData name="Alina Olsen" userId="2767c37f-a6e9-488f-8571-0ca7da0f883a" providerId="ADAL" clId="{89DA6D33-BAC9-4C8F-8676-AF270BB72A7E}" dt="2023-08-25T13:04:41.900" v="4754" actId="14100"/>
          <ac:spMkLst>
            <pc:docMk/>
            <pc:sldMk cId="1005705654" sldId="2147328219"/>
            <ac:spMk id="6" creationId="{7723242C-2828-33E1-24E3-EC206D6FA4C9}"/>
          </ac:spMkLst>
        </pc:spChg>
        <pc:spChg chg="mod">
          <ac:chgData name="Alina Olsen" userId="2767c37f-a6e9-488f-8571-0ca7da0f883a" providerId="ADAL" clId="{89DA6D33-BAC9-4C8F-8676-AF270BB72A7E}" dt="2023-08-25T14:06:09.151" v="4975" actId="20577"/>
          <ac:spMkLst>
            <pc:docMk/>
            <pc:sldMk cId="1005705654" sldId="2147328219"/>
            <ac:spMk id="15" creationId="{EE628D21-0707-7E9F-D560-0C5B07435DE8}"/>
          </ac:spMkLst>
        </pc:spChg>
        <pc:spChg chg="mod">
          <ac:chgData name="Alina Olsen" userId="2767c37f-a6e9-488f-8571-0ca7da0f883a" providerId="ADAL" clId="{89DA6D33-BAC9-4C8F-8676-AF270BB72A7E}" dt="2023-08-25T13:03:27.969" v="4734" actId="20577"/>
          <ac:spMkLst>
            <pc:docMk/>
            <pc:sldMk cId="1005705654" sldId="2147328219"/>
            <ac:spMk id="19" creationId="{3951AFAF-5E85-DC25-B1FD-A6ECF7963F12}"/>
          </ac:spMkLst>
        </pc:spChg>
        <pc:picChg chg="add mod">
          <ac:chgData name="Alina Olsen" userId="2767c37f-a6e9-488f-8571-0ca7da0f883a" providerId="ADAL" clId="{89DA6D33-BAC9-4C8F-8676-AF270BB72A7E}" dt="2023-08-25T13:04:35.159" v="4752" actId="1076"/>
          <ac:picMkLst>
            <pc:docMk/>
            <pc:sldMk cId="1005705654" sldId="2147328219"/>
            <ac:picMk id="4" creationId="{7F0ED436-B2F5-33AA-A6F2-C4FA17E8398B}"/>
          </ac:picMkLst>
        </pc:picChg>
        <pc:picChg chg="del">
          <ac:chgData name="Alina Olsen" userId="2767c37f-a6e9-488f-8571-0ca7da0f883a" providerId="ADAL" clId="{89DA6D33-BAC9-4C8F-8676-AF270BB72A7E}" dt="2023-08-25T12:41:49.960" v="4176" actId="478"/>
          <ac:picMkLst>
            <pc:docMk/>
            <pc:sldMk cId="1005705654" sldId="2147328219"/>
            <ac:picMk id="8" creationId="{2E1BDE5E-A14F-01A0-A725-68AB9D0DB627}"/>
          </ac:picMkLst>
        </pc:picChg>
        <pc:picChg chg="del">
          <ac:chgData name="Alina Olsen" userId="2767c37f-a6e9-488f-8571-0ca7da0f883a" providerId="ADAL" clId="{89DA6D33-BAC9-4C8F-8676-AF270BB72A7E}" dt="2023-08-25T12:41:50.984" v="4177" actId="478"/>
          <ac:picMkLst>
            <pc:docMk/>
            <pc:sldMk cId="1005705654" sldId="2147328219"/>
            <ac:picMk id="12" creationId="{AEEFD5FD-020B-04A3-740C-C3DD86FF14F6}"/>
          </ac:picMkLst>
        </pc:picChg>
        <pc:picChg chg="del">
          <ac:chgData name="Alina Olsen" userId="2767c37f-a6e9-488f-8571-0ca7da0f883a" providerId="ADAL" clId="{89DA6D33-BAC9-4C8F-8676-AF270BB72A7E}" dt="2023-08-25T12:41:45.857" v="4175" actId="478"/>
          <ac:picMkLst>
            <pc:docMk/>
            <pc:sldMk cId="1005705654" sldId="2147328219"/>
            <ac:picMk id="14" creationId="{B4275069-BC9C-4E45-C2DD-D2BD731AE72C}"/>
          </ac:picMkLst>
        </pc:picChg>
        <pc:picChg chg="del">
          <ac:chgData name="Alina Olsen" userId="2767c37f-a6e9-488f-8571-0ca7da0f883a" providerId="ADAL" clId="{89DA6D33-BAC9-4C8F-8676-AF270BB72A7E}" dt="2023-08-25T12:42:58.037" v="4178" actId="478"/>
          <ac:picMkLst>
            <pc:docMk/>
            <pc:sldMk cId="1005705654" sldId="2147328219"/>
            <ac:picMk id="21" creationId="{8DF5AC1C-E444-41B5-84AD-755F15C44E11}"/>
          </ac:picMkLst>
        </pc:picChg>
      </pc:sldChg>
      <pc:sldChg chg="addSp delSp modSp mod">
        <pc:chgData name="Alina Olsen" userId="2767c37f-a6e9-488f-8571-0ca7da0f883a" providerId="ADAL" clId="{89DA6D33-BAC9-4C8F-8676-AF270BB72A7E}" dt="2023-08-25T14:21:58.825" v="5080" actId="20577"/>
        <pc:sldMkLst>
          <pc:docMk/>
          <pc:sldMk cId="3387160850" sldId="2147328221"/>
        </pc:sldMkLst>
        <pc:spChg chg="mod">
          <ac:chgData name="Alina Olsen" userId="2767c37f-a6e9-488f-8571-0ca7da0f883a" providerId="ADAL" clId="{89DA6D33-BAC9-4C8F-8676-AF270BB72A7E}" dt="2023-08-25T14:11:31.262" v="4999" actId="20577"/>
          <ac:spMkLst>
            <pc:docMk/>
            <pc:sldMk cId="3387160850" sldId="2147328221"/>
            <ac:spMk id="3" creationId="{49D4EF1A-BC6B-9BDC-133E-EEFF1D640BA1}"/>
          </ac:spMkLst>
        </pc:spChg>
        <pc:spChg chg="mod">
          <ac:chgData name="Alina Olsen" userId="2767c37f-a6e9-488f-8571-0ca7da0f883a" providerId="ADAL" clId="{89DA6D33-BAC9-4C8F-8676-AF270BB72A7E}" dt="2023-08-25T14:21:58.825" v="5080" actId="20577"/>
          <ac:spMkLst>
            <pc:docMk/>
            <pc:sldMk cId="3387160850" sldId="2147328221"/>
            <ac:spMk id="19" creationId="{3951AFAF-5E85-DC25-B1FD-A6ECF7963F12}"/>
          </ac:spMkLst>
        </pc:spChg>
        <pc:picChg chg="del">
          <ac:chgData name="Alina Olsen" userId="2767c37f-a6e9-488f-8571-0ca7da0f883a" providerId="ADAL" clId="{89DA6D33-BAC9-4C8F-8676-AF270BB72A7E}" dt="2023-08-25T14:08:34.708" v="4989" actId="478"/>
          <ac:picMkLst>
            <pc:docMk/>
            <pc:sldMk cId="3387160850" sldId="2147328221"/>
            <ac:picMk id="6" creationId="{BB9CE66D-8720-FC0B-154A-CFFF0B898F35}"/>
          </ac:picMkLst>
        </pc:picChg>
        <pc:picChg chg="del">
          <ac:chgData name="Alina Olsen" userId="2767c37f-a6e9-488f-8571-0ca7da0f883a" providerId="ADAL" clId="{89DA6D33-BAC9-4C8F-8676-AF270BB72A7E}" dt="2023-08-25T14:08:36.461" v="4990" actId="478"/>
          <ac:picMkLst>
            <pc:docMk/>
            <pc:sldMk cId="3387160850" sldId="2147328221"/>
            <ac:picMk id="7" creationId="{FE5F55B4-AD53-7CFE-A1AA-23E8C593CC7C}"/>
          </ac:picMkLst>
        </pc:picChg>
        <pc:picChg chg="add mod">
          <ac:chgData name="Alina Olsen" userId="2767c37f-a6e9-488f-8571-0ca7da0f883a" providerId="ADAL" clId="{89DA6D33-BAC9-4C8F-8676-AF270BB72A7E}" dt="2023-08-25T14:11:59.547" v="5000" actId="14100"/>
          <ac:picMkLst>
            <pc:docMk/>
            <pc:sldMk cId="3387160850" sldId="2147328221"/>
            <ac:picMk id="8" creationId="{9E3BE18A-27D4-E883-6A1A-C70B87E45E74}"/>
          </ac:picMkLst>
        </pc:picChg>
        <pc:picChg chg="add del mod">
          <ac:chgData name="Alina Olsen" userId="2767c37f-a6e9-488f-8571-0ca7da0f883a" providerId="ADAL" clId="{89DA6D33-BAC9-4C8F-8676-AF270BB72A7E}" dt="2023-08-25T14:19:56.586" v="5063" actId="478"/>
          <ac:picMkLst>
            <pc:docMk/>
            <pc:sldMk cId="3387160850" sldId="2147328221"/>
            <ac:picMk id="11" creationId="{F18785F5-ACB7-5FA0-BB27-563C46A16EFE}"/>
          </ac:picMkLst>
        </pc:picChg>
        <pc:picChg chg="add mod">
          <ac:chgData name="Alina Olsen" userId="2767c37f-a6e9-488f-8571-0ca7da0f883a" providerId="ADAL" clId="{89DA6D33-BAC9-4C8F-8676-AF270BB72A7E}" dt="2023-08-25T14:20:01" v="5065" actId="1076"/>
          <ac:picMkLst>
            <pc:docMk/>
            <pc:sldMk cId="3387160850" sldId="2147328221"/>
            <ac:picMk id="13" creationId="{E5DE8C70-DEDA-0688-BC4D-46D2D27789A5}"/>
          </ac:picMkLst>
        </pc:picChg>
      </pc:sldChg>
      <pc:sldChg chg="ord">
        <pc:chgData name="Alina Olsen" userId="2767c37f-a6e9-488f-8571-0ca7da0f883a" providerId="ADAL" clId="{89DA6D33-BAC9-4C8F-8676-AF270BB72A7E}" dt="2023-08-25T14:06:25.503" v="4977"/>
        <pc:sldMkLst>
          <pc:docMk/>
          <pc:sldMk cId="346952987" sldId="2147328226"/>
        </pc:sldMkLst>
      </pc:sldChg>
      <pc:sldChg chg="addSp delSp modSp mod">
        <pc:chgData name="Alina Olsen" userId="2767c37f-a6e9-488f-8571-0ca7da0f883a" providerId="ADAL" clId="{89DA6D33-BAC9-4C8F-8676-AF270BB72A7E}" dt="2023-08-25T14:15:56.539" v="5062" actId="20577"/>
        <pc:sldMkLst>
          <pc:docMk/>
          <pc:sldMk cId="948464010" sldId="2147328227"/>
        </pc:sldMkLst>
        <pc:spChg chg="mod">
          <ac:chgData name="Alina Olsen" userId="2767c37f-a6e9-488f-8571-0ca7da0f883a" providerId="ADAL" clId="{89DA6D33-BAC9-4C8F-8676-AF270BB72A7E}" dt="2023-08-25T14:15:56.539" v="5062" actId="20577"/>
          <ac:spMkLst>
            <pc:docMk/>
            <pc:sldMk cId="948464010" sldId="2147328227"/>
            <ac:spMk id="6" creationId="{B82D83D6-3B89-9797-C7CB-A0D1BD01BADD}"/>
          </ac:spMkLst>
        </pc:spChg>
        <pc:picChg chg="del">
          <ac:chgData name="Alina Olsen" userId="2767c37f-a6e9-488f-8571-0ca7da0f883a" providerId="ADAL" clId="{89DA6D33-BAC9-4C8F-8676-AF270BB72A7E}" dt="2023-08-25T14:14:05.388" v="5003" actId="478"/>
          <ac:picMkLst>
            <pc:docMk/>
            <pc:sldMk cId="948464010" sldId="2147328227"/>
            <ac:picMk id="3" creationId="{D1D7F184-B20F-5C28-0DEF-C216D6912995}"/>
          </ac:picMkLst>
        </pc:picChg>
        <pc:picChg chg="add mod">
          <ac:chgData name="Alina Olsen" userId="2767c37f-a6e9-488f-8571-0ca7da0f883a" providerId="ADAL" clId="{89DA6D33-BAC9-4C8F-8676-AF270BB72A7E}" dt="2023-08-25T14:14:47.770" v="5013" actId="1076"/>
          <ac:picMkLst>
            <pc:docMk/>
            <pc:sldMk cId="948464010" sldId="2147328227"/>
            <ac:picMk id="7" creationId="{00426C80-996E-61E6-320A-71BA1EDB31E7}"/>
          </ac:picMkLst>
        </pc:picChg>
        <pc:picChg chg="add mod">
          <ac:chgData name="Alina Olsen" userId="2767c37f-a6e9-488f-8571-0ca7da0f883a" providerId="ADAL" clId="{89DA6D33-BAC9-4C8F-8676-AF270BB72A7E}" dt="2023-08-25T14:14:44.663" v="5012" actId="1076"/>
          <ac:picMkLst>
            <pc:docMk/>
            <pc:sldMk cId="948464010" sldId="2147328227"/>
            <ac:picMk id="10" creationId="{975BB878-0405-85EC-E2C9-B13E6D3BA75A}"/>
          </ac:picMkLst>
        </pc:picChg>
        <pc:picChg chg="add mod">
          <ac:chgData name="Alina Olsen" userId="2767c37f-a6e9-488f-8571-0ca7da0f883a" providerId="ADAL" clId="{89DA6D33-BAC9-4C8F-8676-AF270BB72A7E}" dt="2023-08-25T14:15:39.228" v="5018" actId="1076"/>
          <ac:picMkLst>
            <pc:docMk/>
            <pc:sldMk cId="948464010" sldId="2147328227"/>
            <ac:picMk id="12" creationId="{2A59E14A-77FF-4CFC-4FAF-CE847D5E762F}"/>
          </ac:picMkLst>
        </pc:picChg>
      </pc:sldChg>
      <pc:sldChg chg="addSp delSp modSp mod">
        <pc:chgData name="Alina Olsen" userId="2767c37f-a6e9-488f-8571-0ca7da0f883a" providerId="ADAL" clId="{89DA6D33-BAC9-4C8F-8676-AF270BB72A7E}" dt="2023-08-25T12:31:50.104" v="3716" actId="1076"/>
        <pc:sldMkLst>
          <pc:docMk/>
          <pc:sldMk cId="1207908108" sldId="2147328229"/>
        </pc:sldMkLst>
        <pc:picChg chg="del">
          <ac:chgData name="Alina Olsen" userId="2767c37f-a6e9-488f-8571-0ca7da0f883a" providerId="ADAL" clId="{89DA6D33-BAC9-4C8F-8676-AF270BB72A7E}" dt="2023-08-25T12:31:45.343" v="3714" actId="478"/>
          <ac:picMkLst>
            <pc:docMk/>
            <pc:sldMk cId="1207908108" sldId="2147328229"/>
            <ac:picMk id="2" creationId="{119890EE-7227-9D74-2DD9-314953384690}"/>
          </ac:picMkLst>
        </pc:picChg>
        <pc:picChg chg="add mod">
          <ac:chgData name="Alina Olsen" userId="2767c37f-a6e9-488f-8571-0ca7da0f883a" providerId="ADAL" clId="{89DA6D33-BAC9-4C8F-8676-AF270BB72A7E}" dt="2023-08-25T12:31:50.104" v="3716" actId="1076"/>
          <ac:picMkLst>
            <pc:docMk/>
            <pc:sldMk cId="1207908108" sldId="2147328229"/>
            <ac:picMk id="5" creationId="{317774F1-D46D-3510-F7B9-22334482D975}"/>
          </ac:picMkLst>
        </pc:picChg>
      </pc:sldChg>
      <pc:sldChg chg="modSp add del mod">
        <pc:chgData name="Alina Olsen" userId="2767c37f-a6e9-488f-8571-0ca7da0f883a" providerId="ADAL" clId="{89DA6D33-BAC9-4C8F-8676-AF270BB72A7E}" dt="2023-08-25T11:12:10.794" v="2190" actId="47"/>
        <pc:sldMkLst>
          <pc:docMk/>
          <pc:sldMk cId="2884955095" sldId="2147328230"/>
        </pc:sldMkLst>
        <pc:spChg chg="mod">
          <ac:chgData name="Alina Olsen" userId="2767c37f-a6e9-488f-8571-0ca7da0f883a" providerId="ADAL" clId="{89DA6D33-BAC9-4C8F-8676-AF270BB72A7E}" dt="2023-08-25T08:43:30.260" v="1136" actId="27636"/>
          <ac:spMkLst>
            <pc:docMk/>
            <pc:sldMk cId="2884955095" sldId="2147328230"/>
            <ac:spMk id="6" creationId="{EA43FC5D-2C62-F707-4585-1E846DC0CC9E}"/>
          </ac:spMkLst>
        </pc:spChg>
      </pc:sldChg>
      <pc:sldChg chg="addSp delSp modSp add mod ord">
        <pc:chgData name="Alina Olsen" userId="2767c37f-a6e9-488f-8571-0ca7da0f883a" providerId="ADAL" clId="{89DA6D33-BAC9-4C8F-8676-AF270BB72A7E}" dt="2023-08-25T11:11:44.905" v="2189" actId="20577"/>
        <pc:sldMkLst>
          <pc:docMk/>
          <pc:sldMk cId="1645483455" sldId="2147328231"/>
        </pc:sldMkLst>
        <pc:spChg chg="del">
          <ac:chgData name="Alina Olsen" userId="2767c37f-a6e9-488f-8571-0ca7da0f883a" providerId="ADAL" clId="{89DA6D33-BAC9-4C8F-8676-AF270BB72A7E}" dt="2023-08-25T11:11:27.291" v="2177" actId="478"/>
          <ac:spMkLst>
            <pc:docMk/>
            <pc:sldMk cId="1645483455" sldId="2147328231"/>
            <ac:spMk id="4" creationId="{27348ED3-74CB-805B-7703-DAB524D4BC6B}"/>
          </ac:spMkLst>
        </pc:spChg>
        <pc:spChg chg="add del mod">
          <ac:chgData name="Alina Olsen" userId="2767c37f-a6e9-488f-8571-0ca7da0f883a" providerId="ADAL" clId="{89DA6D33-BAC9-4C8F-8676-AF270BB72A7E}" dt="2023-08-25T11:11:29.809" v="2178" actId="478"/>
          <ac:spMkLst>
            <pc:docMk/>
            <pc:sldMk cId="1645483455" sldId="2147328231"/>
            <ac:spMk id="21" creationId="{029DD541-2B35-1820-1B1A-ECA94C71AB02}"/>
          </ac:spMkLst>
        </pc:spChg>
        <pc:spChg chg="add mod">
          <ac:chgData name="Alina Olsen" userId="2767c37f-a6e9-488f-8571-0ca7da0f883a" providerId="ADAL" clId="{89DA6D33-BAC9-4C8F-8676-AF270BB72A7E}" dt="2023-08-25T11:11:44.905" v="2189" actId="20577"/>
          <ac:spMkLst>
            <pc:docMk/>
            <pc:sldMk cId="1645483455" sldId="2147328231"/>
            <ac:spMk id="22" creationId="{EF4F7206-3858-ED4F-B160-1E1EA911D40D}"/>
          </ac:spMkLst>
        </pc:spChg>
        <pc:picChg chg="del">
          <ac:chgData name="Alina Olsen" userId="2767c37f-a6e9-488f-8571-0ca7da0f883a" providerId="ADAL" clId="{89DA6D33-BAC9-4C8F-8676-AF270BB72A7E}" dt="2023-08-25T11:07:11.579" v="2143" actId="478"/>
          <ac:picMkLst>
            <pc:docMk/>
            <pc:sldMk cId="1645483455" sldId="2147328231"/>
            <ac:picMk id="6" creationId="{5350F1D3-73B8-CFB4-7B78-407CC30977B3}"/>
          </ac:picMkLst>
        </pc:picChg>
        <pc:picChg chg="add mod">
          <ac:chgData name="Alina Olsen" userId="2767c37f-a6e9-488f-8571-0ca7da0f883a" providerId="ADAL" clId="{89DA6D33-BAC9-4C8F-8676-AF270BB72A7E}" dt="2023-08-25T11:08:01.116" v="2153" actId="1076"/>
          <ac:picMkLst>
            <pc:docMk/>
            <pc:sldMk cId="1645483455" sldId="2147328231"/>
            <ac:picMk id="7" creationId="{44418AC6-1588-9EB4-BD6A-615CD8CC91FB}"/>
          </ac:picMkLst>
        </pc:picChg>
        <pc:picChg chg="add del">
          <ac:chgData name="Alina Olsen" userId="2767c37f-a6e9-488f-8571-0ca7da0f883a" providerId="ADAL" clId="{89DA6D33-BAC9-4C8F-8676-AF270BB72A7E}" dt="2023-08-25T11:09:54.621" v="2161" actId="478"/>
          <ac:picMkLst>
            <pc:docMk/>
            <pc:sldMk cId="1645483455" sldId="2147328231"/>
            <ac:picMk id="8" creationId="{2E1BDE5E-A14F-01A0-A725-68AB9D0DB627}"/>
          </ac:picMkLst>
        </pc:picChg>
        <pc:picChg chg="del">
          <ac:chgData name="Alina Olsen" userId="2767c37f-a6e9-488f-8571-0ca7da0f883a" providerId="ADAL" clId="{89DA6D33-BAC9-4C8F-8676-AF270BB72A7E}" dt="2023-08-25T11:06:48.419" v="2140" actId="478"/>
          <ac:picMkLst>
            <pc:docMk/>
            <pc:sldMk cId="1645483455" sldId="2147328231"/>
            <ac:picMk id="10" creationId="{910B7DAB-CB75-5B6C-C47A-98658658D8CE}"/>
          </ac:picMkLst>
        </pc:picChg>
        <pc:picChg chg="del">
          <ac:chgData name="Alina Olsen" userId="2767c37f-a6e9-488f-8571-0ca7da0f883a" providerId="ADAL" clId="{89DA6D33-BAC9-4C8F-8676-AF270BB72A7E}" dt="2023-08-25T11:07:16.779" v="2146" actId="478"/>
          <ac:picMkLst>
            <pc:docMk/>
            <pc:sldMk cId="1645483455" sldId="2147328231"/>
            <ac:picMk id="11" creationId="{DB3833E7-ACD5-FBE9-9C71-7823F136A252}"/>
          </ac:picMkLst>
        </pc:picChg>
        <pc:picChg chg="del">
          <ac:chgData name="Alina Olsen" userId="2767c37f-a6e9-488f-8571-0ca7da0f883a" providerId="ADAL" clId="{89DA6D33-BAC9-4C8F-8676-AF270BB72A7E}" dt="2023-08-25T11:09:31.585" v="2159" actId="478"/>
          <ac:picMkLst>
            <pc:docMk/>
            <pc:sldMk cId="1645483455" sldId="2147328231"/>
            <ac:picMk id="13" creationId="{9305D37F-FA0E-6FA8-3CD6-4511448E0ED2}"/>
          </ac:picMkLst>
        </pc:picChg>
        <pc:picChg chg="add mod">
          <ac:chgData name="Alina Olsen" userId="2767c37f-a6e9-488f-8571-0ca7da0f883a" providerId="ADAL" clId="{89DA6D33-BAC9-4C8F-8676-AF270BB72A7E}" dt="2023-08-25T11:08:10.912" v="2158" actId="1076"/>
          <ac:picMkLst>
            <pc:docMk/>
            <pc:sldMk cId="1645483455" sldId="2147328231"/>
            <ac:picMk id="15" creationId="{B6A63D97-5378-8944-F5C0-564234C1D035}"/>
          </ac:picMkLst>
        </pc:picChg>
        <pc:picChg chg="add mod">
          <ac:chgData name="Alina Olsen" userId="2767c37f-a6e9-488f-8571-0ca7da0f883a" providerId="ADAL" clId="{89DA6D33-BAC9-4C8F-8676-AF270BB72A7E}" dt="2023-08-25T11:08:09.769" v="2157" actId="1076"/>
          <ac:picMkLst>
            <pc:docMk/>
            <pc:sldMk cId="1645483455" sldId="2147328231"/>
            <ac:picMk id="17" creationId="{2566E918-AA44-855A-CEEE-1DFDFF9B7DA7}"/>
          </ac:picMkLst>
        </pc:picChg>
        <pc:picChg chg="add mod modCrop">
          <ac:chgData name="Alina Olsen" userId="2767c37f-a6e9-488f-8571-0ca7da0f883a" providerId="ADAL" clId="{89DA6D33-BAC9-4C8F-8676-AF270BB72A7E}" dt="2023-08-25T11:11:08.667" v="2176" actId="1076"/>
          <ac:picMkLst>
            <pc:docMk/>
            <pc:sldMk cId="1645483455" sldId="2147328231"/>
            <ac:picMk id="19" creationId="{FC24A0ED-783D-E810-5F3D-19C3289EB97C}"/>
          </ac:picMkLst>
        </pc:picChg>
      </pc:sldChg>
      <pc:sldChg chg="addSp delSp modSp add mod">
        <pc:chgData name="Alina Olsen" userId="2767c37f-a6e9-488f-8571-0ca7da0f883a" providerId="ADAL" clId="{89DA6D33-BAC9-4C8F-8676-AF270BB72A7E}" dt="2023-08-25T10:59:12.523" v="2129" actId="20577"/>
        <pc:sldMkLst>
          <pc:docMk/>
          <pc:sldMk cId="4229204929" sldId="2147328232"/>
        </pc:sldMkLst>
        <pc:spChg chg="add mod">
          <ac:chgData name="Alina Olsen" userId="2767c37f-a6e9-488f-8571-0ca7da0f883a" providerId="ADAL" clId="{89DA6D33-BAC9-4C8F-8676-AF270BB72A7E}" dt="2023-08-25T10:57:57.907" v="2004" actId="1076"/>
          <ac:spMkLst>
            <pc:docMk/>
            <pc:sldMk cId="4229204929" sldId="2147328232"/>
            <ac:spMk id="11" creationId="{4346ECBA-2EAA-33B5-4A45-FFD52AC35B0C}"/>
          </ac:spMkLst>
        </pc:spChg>
        <pc:spChg chg="add mod">
          <ac:chgData name="Alina Olsen" userId="2767c37f-a6e9-488f-8571-0ca7da0f883a" providerId="ADAL" clId="{89DA6D33-BAC9-4C8F-8676-AF270BB72A7E}" dt="2023-08-25T10:57:28.379" v="1998" actId="1076"/>
          <ac:spMkLst>
            <pc:docMk/>
            <pc:sldMk cId="4229204929" sldId="2147328232"/>
            <ac:spMk id="12" creationId="{2391D79E-3827-B652-281F-8CEAC1C781AB}"/>
          </ac:spMkLst>
        </pc:spChg>
        <pc:spChg chg="mod">
          <ac:chgData name="Alina Olsen" userId="2767c37f-a6e9-488f-8571-0ca7da0f883a" providerId="ADAL" clId="{89DA6D33-BAC9-4C8F-8676-AF270BB72A7E}" dt="2023-08-25T09:36:08.566" v="1971" actId="20577"/>
          <ac:spMkLst>
            <pc:docMk/>
            <pc:sldMk cId="4229204929" sldId="2147328232"/>
            <ac:spMk id="14" creationId="{0967FF93-9718-AE1A-F421-EB9D44DB975A}"/>
          </ac:spMkLst>
        </pc:spChg>
        <pc:spChg chg="add mod">
          <ac:chgData name="Alina Olsen" userId="2767c37f-a6e9-488f-8571-0ca7da0f883a" providerId="ADAL" clId="{89DA6D33-BAC9-4C8F-8676-AF270BB72A7E}" dt="2023-08-25T09:41:34.254" v="1981" actId="1076"/>
          <ac:spMkLst>
            <pc:docMk/>
            <pc:sldMk cId="4229204929" sldId="2147328232"/>
            <ac:spMk id="16" creationId="{616D3716-1F75-631F-F26E-CCC2973EFEE5}"/>
          </ac:spMkLst>
        </pc:spChg>
        <pc:spChg chg="add mod">
          <ac:chgData name="Alina Olsen" userId="2767c37f-a6e9-488f-8571-0ca7da0f883a" providerId="ADAL" clId="{89DA6D33-BAC9-4C8F-8676-AF270BB72A7E}" dt="2023-08-25T10:58:00.329" v="2005" actId="1076"/>
          <ac:spMkLst>
            <pc:docMk/>
            <pc:sldMk cId="4229204929" sldId="2147328232"/>
            <ac:spMk id="19" creationId="{0519EAFC-F637-DCF6-C407-5B8640A3F9F2}"/>
          </ac:spMkLst>
        </pc:spChg>
        <pc:spChg chg="add mod">
          <ac:chgData name="Alina Olsen" userId="2767c37f-a6e9-488f-8571-0ca7da0f883a" providerId="ADAL" clId="{89DA6D33-BAC9-4C8F-8676-AF270BB72A7E}" dt="2023-08-25T10:59:12.523" v="2129" actId="20577"/>
          <ac:spMkLst>
            <pc:docMk/>
            <pc:sldMk cId="4229204929" sldId="2147328232"/>
            <ac:spMk id="20" creationId="{83C8FE1A-CA25-810F-FCC2-6015B41E4019}"/>
          </ac:spMkLst>
        </pc:spChg>
        <pc:spChg chg="del">
          <ac:chgData name="Alina Olsen" userId="2767c37f-a6e9-488f-8571-0ca7da0f883a" providerId="ADAL" clId="{89DA6D33-BAC9-4C8F-8676-AF270BB72A7E}" dt="2023-08-25T09:27:36.821" v="1858" actId="478"/>
          <ac:spMkLst>
            <pc:docMk/>
            <pc:sldMk cId="4229204929" sldId="2147328232"/>
            <ac:spMk id="25" creationId="{482AFD1C-D0BC-760C-9D33-01A9C85675DF}"/>
          </ac:spMkLst>
        </pc:spChg>
        <pc:spChg chg="del">
          <ac:chgData name="Alina Olsen" userId="2767c37f-a6e9-488f-8571-0ca7da0f883a" providerId="ADAL" clId="{89DA6D33-BAC9-4C8F-8676-AF270BB72A7E}" dt="2023-08-25T09:27:40.487" v="1861" actId="478"/>
          <ac:spMkLst>
            <pc:docMk/>
            <pc:sldMk cId="4229204929" sldId="2147328232"/>
            <ac:spMk id="34" creationId="{70CDA278-DDAB-3712-351F-AA9D921B1F02}"/>
          </ac:spMkLst>
        </pc:spChg>
        <pc:spChg chg="del">
          <ac:chgData name="Alina Olsen" userId="2767c37f-a6e9-488f-8571-0ca7da0f883a" providerId="ADAL" clId="{89DA6D33-BAC9-4C8F-8676-AF270BB72A7E}" dt="2023-08-25T09:27:43.205" v="1863" actId="478"/>
          <ac:spMkLst>
            <pc:docMk/>
            <pc:sldMk cId="4229204929" sldId="2147328232"/>
            <ac:spMk id="35" creationId="{239249AE-84E4-6FC6-E400-03CEE2F9930C}"/>
          </ac:spMkLst>
        </pc:spChg>
        <pc:picChg chg="add mod">
          <ac:chgData name="Alina Olsen" userId="2767c37f-a6e9-488f-8571-0ca7da0f883a" providerId="ADAL" clId="{89DA6D33-BAC9-4C8F-8676-AF270BB72A7E}" dt="2023-08-25T10:57:33.493" v="1999" actId="1076"/>
          <ac:picMkLst>
            <pc:docMk/>
            <pc:sldMk cId="4229204929" sldId="2147328232"/>
            <ac:picMk id="4" creationId="{8F30DA2D-9C77-9C41-DB95-1C5BC7B38F73}"/>
          </ac:picMkLst>
        </pc:picChg>
        <pc:picChg chg="add mod">
          <ac:chgData name="Alina Olsen" userId="2767c37f-a6e9-488f-8571-0ca7da0f883a" providerId="ADAL" clId="{89DA6D33-BAC9-4C8F-8676-AF270BB72A7E}" dt="2023-08-25T10:57:25.079" v="1997" actId="1076"/>
          <ac:picMkLst>
            <pc:docMk/>
            <pc:sldMk cId="4229204929" sldId="2147328232"/>
            <ac:picMk id="7" creationId="{E7B3B01A-86E0-4985-D40A-DA653F12D6F7}"/>
          </ac:picMkLst>
        </pc:picChg>
        <pc:picChg chg="add mod">
          <ac:chgData name="Alina Olsen" userId="2767c37f-a6e9-488f-8571-0ca7da0f883a" providerId="ADAL" clId="{89DA6D33-BAC9-4C8F-8676-AF270BB72A7E}" dt="2023-08-25T10:57:51.313" v="2003" actId="1076"/>
          <ac:picMkLst>
            <pc:docMk/>
            <pc:sldMk cId="4229204929" sldId="2147328232"/>
            <ac:picMk id="10" creationId="{1A34109D-8D52-0B94-9195-BE7FE4A2EED9}"/>
          </ac:picMkLst>
        </pc:picChg>
        <pc:picChg chg="add mod">
          <ac:chgData name="Alina Olsen" userId="2767c37f-a6e9-488f-8571-0ca7da0f883a" providerId="ADAL" clId="{89DA6D33-BAC9-4C8F-8676-AF270BB72A7E}" dt="2023-08-25T10:57:47.185" v="2002" actId="1076"/>
          <ac:picMkLst>
            <pc:docMk/>
            <pc:sldMk cId="4229204929" sldId="2147328232"/>
            <ac:picMk id="15" creationId="{B4AEFF63-6139-8FE4-084B-53B62303350B}"/>
          </ac:picMkLst>
        </pc:picChg>
        <pc:picChg chg="add mod modCrop">
          <ac:chgData name="Alina Olsen" userId="2767c37f-a6e9-488f-8571-0ca7da0f883a" providerId="ADAL" clId="{89DA6D33-BAC9-4C8F-8676-AF270BB72A7E}" dt="2023-08-25T10:57:41.289" v="2000" actId="1076"/>
          <ac:picMkLst>
            <pc:docMk/>
            <pc:sldMk cId="4229204929" sldId="2147328232"/>
            <ac:picMk id="18" creationId="{140E4DFD-6EED-4589-B8B9-23C477896D65}"/>
          </ac:picMkLst>
        </pc:picChg>
        <pc:picChg chg="del">
          <ac:chgData name="Alina Olsen" userId="2767c37f-a6e9-488f-8571-0ca7da0f883a" providerId="ADAL" clId="{89DA6D33-BAC9-4C8F-8676-AF270BB72A7E}" dt="2023-08-25T09:27:35.176" v="1857" actId="478"/>
          <ac:picMkLst>
            <pc:docMk/>
            <pc:sldMk cId="4229204929" sldId="2147328232"/>
            <ac:picMk id="22" creationId="{EBCE4D58-3E33-6162-FDD0-85B1B66125D5}"/>
          </ac:picMkLst>
        </pc:picChg>
        <pc:picChg chg="del">
          <ac:chgData name="Alina Olsen" userId="2767c37f-a6e9-488f-8571-0ca7da0f883a" providerId="ADAL" clId="{89DA6D33-BAC9-4C8F-8676-AF270BB72A7E}" dt="2023-08-25T09:27:37.535" v="1859" actId="478"/>
          <ac:picMkLst>
            <pc:docMk/>
            <pc:sldMk cId="4229204929" sldId="2147328232"/>
            <ac:picMk id="24" creationId="{26A40CAF-85BB-3626-C454-6382ED1B559A}"/>
          </ac:picMkLst>
        </pc:picChg>
        <pc:picChg chg="del">
          <ac:chgData name="Alina Olsen" userId="2767c37f-a6e9-488f-8571-0ca7da0f883a" providerId="ADAL" clId="{89DA6D33-BAC9-4C8F-8676-AF270BB72A7E}" dt="2023-08-25T09:27:41.285" v="1862" actId="478"/>
          <ac:picMkLst>
            <pc:docMk/>
            <pc:sldMk cId="4229204929" sldId="2147328232"/>
            <ac:picMk id="27" creationId="{650A5953-9BFF-E59D-2AF1-9D56461C88C1}"/>
          </ac:picMkLst>
        </pc:picChg>
        <pc:picChg chg="del">
          <ac:chgData name="Alina Olsen" userId="2767c37f-a6e9-488f-8571-0ca7da0f883a" providerId="ADAL" clId="{89DA6D33-BAC9-4C8F-8676-AF270BB72A7E}" dt="2023-08-25T09:27:38.235" v="1860" actId="478"/>
          <ac:picMkLst>
            <pc:docMk/>
            <pc:sldMk cId="4229204929" sldId="2147328232"/>
            <ac:picMk id="29" creationId="{02A4BEB1-25CD-8ED0-6EE3-F407A5EDC517}"/>
          </ac:picMkLst>
        </pc:picChg>
        <pc:picChg chg="del">
          <ac:chgData name="Alina Olsen" userId="2767c37f-a6e9-488f-8571-0ca7da0f883a" providerId="ADAL" clId="{89DA6D33-BAC9-4C8F-8676-AF270BB72A7E}" dt="2023-08-25T09:27:43.870" v="1864" actId="478"/>
          <ac:picMkLst>
            <pc:docMk/>
            <pc:sldMk cId="4229204929" sldId="2147328232"/>
            <ac:picMk id="31" creationId="{FA9E61AA-B17C-8481-96ED-14705B9350D4}"/>
          </ac:picMkLst>
        </pc:picChg>
        <pc:picChg chg="del">
          <ac:chgData name="Alina Olsen" userId="2767c37f-a6e9-488f-8571-0ca7da0f883a" providerId="ADAL" clId="{89DA6D33-BAC9-4C8F-8676-AF270BB72A7E}" dt="2023-08-25T09:27:44.712" v="1865" actId="478"/>
          <ac:picMkLst>
            <pc:docMk/>
            <pc:sldMk cId="4229204929" sldId="2147328232"/>
            <ac:picMk id="33" creationId="{443EA6BE-D752-951C-9FBC-722C378ED0EE}"/>
          </ac:picMkLst>
        </pc:picChg>
      </pc:sldChg>
      <pc:sldChg chg="add">
        <pc:chgData name="Alina Olsen" userId="2767c37f-a6e9-488f-8571-0ca7da0f883a" providerId="ADAL" clId="{89DA6D33-BAC9-4C8F-8676-AF270BB72A7E}" dt="2023-08-25T09:33:40.556" v="1878" actId="2890"/>
        <pc:sldMkLst>
          <pc:docMk/>
          <pc:sldMk cId="785906518" sldId="2147328233"/>
        </pc:sldMkLst>
      </pc:sldChg>
      <pc:sldChg chg="add del ord">
        <pc:chgData name="Alina Olsen" userId="2767c37f-a6e9-488f-8571-0ca7da0f883a" providerId="ADAL" clId="{89DA6D33-BAC9-4C8F-8676-AF270BB72A7E}" dt="2023-08-25T13:05:02.968" v="4755" actId="47"/>
        <pc:sldMkLst>
          <pc:docMk/>
          <pc:sldMk cId="274073228" sldId="2147328234"/>
        </pc:sldMkLst>
      </pc:sldChg>
      <pc:sldChg chg="addSp delSp modSp add mod ord">
        <pc:chgData name="Alina Olsen" userId="2767c37f-a6e9-488f-8571-0ca7da0f883a" providerId="ADAL" clId="{89DA6D33-BAC9-4C8F-8676-AF270BB72A7E}" dt="2023-08-25T11:46:52.806" v="2570"/>
        <pc:sldMkLst>
          <pc:docMk/>
          <pc:sldMk cId="2265764654" sldId="2147328235"/>
        </pc:sldMkLst>
        <pc:spChg chg="mod">
          <ac:chgData name="Alina Olsen" userId="2767c37f-a6e9-488f-8571-0ca7da0f883a" providerId="ADAL" clId="{89DA6D33-BAC9-4C8F-8676-AF270BB72A7E}" dt="2023-08-25T11:17:19.715" v="2236" actId="20577"/>
          <ac:spMkLst>
            <pc:docMk/>
            <pc:sldMk cId="2265764654" sldId="2147328235"/>
            <ac:spMk id="4" creationId="{E935E7A4-5E32-02F9-E8BB-4A281EBD0ACF}"/>
          </ac:spMkLst>
        </pc:spChg>
        <pc:spChg chg="mod">
          <ac:chgData name="Alina Olsen" userId="2767c37f-a6e9-488f-8571-0ca7da0f883a" providerId="ADAL" clId="{89DA6D33-BAC9-4C8F-8676-AF270BB72A7E}" dt="2023-08-25T11:35:35.846" v="2557" actId="20577"/>
          <ac:spMkLst>
            <pc:docMk/>
            <pc:sldMk cId="2265764654" sldId="2147328235"/>
            <ac:spMk id="6" creationId="{EA43FC5D-2C62-F707-4585-1E846DC0CC9E}"/>
          </ac:spMkLst>
        </pc:spChg>
        <pc:picChg chg="add mod">
          <ac:chgData name="Alina Olsen" userId="2767c37f-a6e9-488f-8571-0ca7da0f883a" providerId="ADAL" clId="{89DA6D33-BAC9-4C8F-8676-AF270BB72A7E}" dt="2023-08-25T11:37:19.548" v="2560" actId="1076"/>
          <ac:picMkLst>
            <pc:docMk/>
            <pc:sldMk cId="2265764654" sldId="2147328235"/>
            <ac:picMk id="3" creationId="{634B9150-DE25-748B-295D-D925C5C6E320}"/>
          </ac:picMkLst>
        </pc:picChg>
        <pc:picChg chg="del">
          <ac:chgData name="Alina Olsen" userId="2767c37f-a6e9-488f-8571-0ca7da0f883a" providerId="ADAL" clId="{89DA6D33-BAC9-4C8F-8676-AF270BB72A7E}" dt="2023-08-25T11:37:15.486" v="2558" actId="478"/>
          <ac:picMkLst>
            <pc:docMk/>
            <pc:sldMk cId="2265764654" sldId="2147328235"/>
            <ac:picMk id="9" creationId="{303ECA14-BD03-6A57-3A6C-AD8A7B5A2776}"/>
          </ac:picMkLst>
        </pc:picChg>
        <pc:picChg chg="add del mod">
          <ac:chgData name="Alina Olsen" userId="2767c37f-a6e9-488f-8571-0ca7da0f883a" providerId="ADAL" clId="{89DA6D33-BAC9-4C8F-8676-AF270BB72A7E}" dt="2023-08-25T11:46:51.203" v="2569" actId="21"/>
          <ac:picMkLst>
            <pc:docMk/>
            <pc:sldMk cId="2265764654" sldId="2147328235"/>
            <ac:picMk id="10" creationId="{0A782071-55EE-6733-A993-2567CDA742CD}"/>
          </ac:picMkLst>
        </pc:picChg>
        <pc:picChg chg="add mod">
          <ac:chgData name="Alina Olsen" userId="2767c37f-a6e9-488f-8571-0ca7da0f883a" providerId="ADAL" clId="{89DA6D33-BAC9-4C8F-8676-AF270BB72A7E}" dt="2023-08-25T11:46:45.786" v="2568" actId="14100"/>
          <ac:picMkLst>
            <pc:docMk/>
            <pc:sldMk cId="2265764654" sldId="2147328235"/>
            <ac:picMk id="12" creationId="{60CCD750-A9E6-770C-7B70-210D6DF23513}"/>
          </ac:picMkLst>
        </pc:picChg>
        <pc:picChg chg="add mod">
          <ac:chgData name="Alina Olsen" userId="2767c37f-a6e9-488f-8571-0ca7da0f883a" providerId="ADAL" clId="{89DA6D33-BAC9-4C8F-8676-AF270BB72A7E}" dt="2023-08-25T11:46:52.806" v="2570"/>
          <ac:picMkLst>
            <pc:docMk/>
            <pc:sldMk cId="2265764654" sldId="2147328235"/>
            <ac:picMk id="13" creationId="{F3B1FB49-E916-0E5D-1CAA-7253E0872B93}"/>
          </ac:picMkLst>
        </pc:picChg>
        <pc:picChg chg="del">
          <ac:chgData name="Alina Olsen" userId="2767c37f-a6e9-488f-8571-0ca7da0f883a" providerId="ADAL" clId="{89DA6D33-BAC9-4C8F-8676-AF270BB72A7E}" dt="2023-08-25T11:44:22.212" v="2563" actId="478"/>
          <ac:picMkLst>
            <pc:docMk/>
            <pc:sldMk cId="2265764654" sldId="2147328235"/>
            <ac:picMk id="26" creationId="{BD794CE1-CE66-D47D-8C4B-0E76B0091CBF}"/>
          </ac:picMkLst>
        </pc:picChg>
        <pc:picChg chg="del">
          <ac:chgData name="Alina Olsen" userId="2767c37f-a6e9-488f-8571-0ca7da0f883a" providerId="ADAL" clId="{89DA6D33-BAC9-4C8F-8676-AF270BB72A7E}" dt="2023-08-25T11:44:18.661" v="2561" actId="478"/>
          <ac:picMkLst>
            <pc:docMk/>
            <pc:sldMk cId="2265764654" sldId="2147328235"/>
            <ac:picMk id="28" creationId="{DD5FB262-1A7C-87C5-AAE2-F2DB324A4962}"/>
          </ac:picMkLst>
        </pc:picChg>
      </pc:sldChg>
      <pc:sldChg chg="addSp delSp modSp add mod ord modNotesTx">
        <pc:chgData name="Alina Olsen" userId="2767c37f-a6e9-488f-8571-0ca7da0f883a" providerId="ADAL" clId="{89DA6D33-BAC9-4C8F-8676-AF270BB72A7E}" dt="2023-08-25T11:34:49.502" v="2511" actId="20577"/>
        <pc:sldMkLst>
          <pc:docMk/>
          <pc:sldMk cId="150783111" sldId="2147328236"/>
        </pc:sldMkLst>
        <pc:spChg chg="mod">
          <ac:chgData name="Alina Olsen" userId="2767c37f-a6e9-488f-8571-0ca7da0f883a" providerId="ADAL" clId="{89DA6D33-BAC9-4C8F-8676-AF270BB72A7E}" dt="2023-08-25T11:34:20.488" v="2496" actId="20577"/>
          <ac:spMkLst>
            <pc:docMk/>
            <pc:sldMk cId="150783111" sldId="2147328236"/>
            <ac:spMk id="14" creationId="{0967FF93-9718-AE1A-F421-EB9D44DB975A}"/>
          </ac:spMkLst>
        </pc:spChg>
        <pc:picChg chg="add mod">
          <ac:chgData name="Alina Olsen" userId="2767c37f-a6e9-488f-8571-0ca7da0f883a" providerId="ADAL" clId="{89DA6D33-BAC9-4C8F-8676-AF270BB72A7E}" dt="2023-08-25T11:32:21.450" v="2474" actId="1076"/>
          <ac:picMkLst>
            <pc:docMk/>
            <pc:sldMk cId="150783111" sldId="2147328236"/>
            <ac:picMk id="4" creationId="{77D2D302-3C0E-749C-94AF-8E1F7F479172}"/>
          </ac:picMkLst>
        </pc:picChg>
        <pc:picChg chg="add mod">
          <ac:chgData name="Alina Olsen" userId="2767c37f-a6e9-488f-8571-0ca7da0f883a" providerId="ADAL" clId="{89DA6D33-BAC9-4C8F-8676-AF270BB72A7E}" dt="2023-08-25T11:32:41.741" v="2480" actId="14100"/>
          <ac:picMkLst>
            <pc:docMk/>
            <pc:sldMk cId="150783111" sldId="2147328236"/>
            <ac:picMk id="7" creationId="{55AE8C0F-3846-351D-F618-993DBE7C51C9}"/>
          </ac:picMkLst>
        </pc:picChg>
        <pc:picChg chg="add mod">
          <ac:chgData name="Alina Olsen" userId="2767c37f-a6e9-488f-8571-0ca7da0f883a" providerId="ADAL" clId="{89DA6D33-BAC9-4C8F-8676-AF270BB72A7E}" dt="2023-08-25T11:34:40.894" v="2497" actId="1076"/>
          <ac:picMkLst>
            <pc:docMk/>
            <pc:sldMk cId="150783111" sldId="2147328236"/>
            <ac:picMk id="10" creationId="{4DACDCA4-C242-D39E-1B7A-C8B5D25A4AE6}"/>
          </ac:picMkLst>
        </pc:picChg>
        <pc:picChg chg="del">
          <ac:chgData name="Alina Olsen" userId="2767c37f-a6e9-488f-8571-0ca7da0f883a" providerId="ADAL" clId="{89DA6D33-BAC9-4C8F-8676-AF270BB72A7E}" dt="2023-08-25T11:31:49.704" v="2467" actId="478"/>
          <ac:picMkLst>
            <pc:docMk/>
            <pc:sldMk cId="150783111" sldId="2147328236"/>
            <ac:picMk id="36" creationId="{193C81CA-F8ED-550C-2CB8-540AB38A7389}"/>
          </ac:picMkLst>
        </pc:picChg>
        <pc:picChg chg="del">
          <ac:chgData name="Alina Olsen" userId="2767c37f-a6e9-488f-8571-0ca7da0f883a" providerId="ADAL" clId="{89DA6D33-BAC9-4C8F-8676-AF270BB72A7E}" dt="2023-08-25T11:31:51.220" v="2468" actId="478"/>
          <ac:picMkLst>
            <pc:docMk/>
            <pc:sldMk cId="150783111" sldId="2147328236"/>
            <ac:picMk id="37" creationId="{BC121275-CE54-3F13-16F5-36A7D421E755}"/>
          </ac:picMkLst>
        </pc:picChg>
        <pc:picChg chg="del">
          <ac:chgData name="Alina Olsen" userId="2767c37f-a6e9-488f-8571-0ca7da0f883a" providerId="ADAL" clId="{89DA6D33-BAC9-4C8F-8676-AF270BB72A7E}" dt="2023-08-25T11:33:59.622" v="2481" actId="478"/>
          <ac:picMkLst>
            <pc:docMk/>
            <pc:sldMk cId="150783111" sldId="2147328236"/>
            <ac:picMk id="38" creationId="{02D9C22B-EE04-44D4-7BE8-828F42F456CC}"/>
          </ac:picMkLst>
        </pc:picChg>
      </pc:sldChg>
      <pc:sldChg chg="add del">
        <pc:chgData name="Alina Olsen" userId="2767c37f-a6e9-488f-8571-0ca7da0f883a" providerId="ADAL" clId="{89DA6D33-BAC9-4C8F-8676-AF270BB72A7E}" dt="2023-08-25T11:31:28.776" v="2463" actId="47"/>
        <pc:sldMkLst>
          <pc:docMk/>
          <pc:sldMk cId="4053204102" sldId="2147328236"/>
        </pc:sldMkLst>
      </pc:sldChg>
      <pc:sldChg chg="addSp delSp modSp add mod">
        <pc:chgData name="Alina Olsen" userId="2767c37f-a6e9-488f-8571-0ca7da0f883a" providerId="ADAL" clId="{89DA6D33-BAC9-4C8F-8676-AF270BB72A7E}" dt="2023-08-25T12:03:59.837" v="2729" actId="20577"/>
        <pc:sldMkLst>
          <pc:docMk/>
          <pc:sldMk cId="885032679" sldId="2147328237"/>
        </pc:sldMkLst>
        <pc:spChg chg="add mod">
          <ac:chgData name="Alina Olsen" userId="2767c37f-a6e9-488f-8571-0ca7da0f883a" providerId="ADAL" clId="{89DA6D33-BAC9-4C8F-8676-AF270BB72A7E}" dt="2023-08-25T12:00:16.998" v="2592" actId="1076"/>
          <ac:spMkLst>
            <pc:docMk/>
            <pc:sldMk cId="885032679" sldId="2147328237"/>
            <ac:spMk id="8" creationId="{B5EAA6BC-3371-478C-201C-E0C322AE804D}"/>
          </ac:spMkLst>
        </pc:spChg>
        <pc:spChg chg="del">
          <ac:chgData name="Alina Olsen" userId="2767c37f-a6e9-488f-8571-0ca7da0f883a" providerId="ADAL" clId="{89DA6D33-BAC9-4C8F-8676-AF270BB72A7E}" dt="2023-08-25T11:59:38.999" v="2579" actId="478"/>
          <ac:spMkLst>
            <pc:docMk/>
            <pc:sldMk cId="885032679" sldId="2147328237"/>
            <ac:spMk id="11" creationId="{4346ECBA-2EAA-33B5-4A45-FFD52AC35B0C}"/>
          </ac:spMkLst>
        </pc:spChg>
        <pc:spChg chg="del mod">
          <ac:chgData name="Alina Olsen" userId="2767c37f-a6e9-488f-8571-0ca7da0f883a" providerId="ADAL" clId="{89DA6D33-BAC9-4C8F-8676-AF270BB72A7E}" dt="2023-08-25T12:00:18.960" v="2593" actId="478"/>
          <ac:spMkLst>
            <pc:docMk/>
            <pc:sldMk cId="885032679" sldId="2147328237"/>
            <ac:spMk id="12" creationId="{2391D79E-3827-B652-281F-8CEAC1C781AB}"/>
          </ac:spMkLst>
        </pc:spChg>
        <pc:spChg chg="mod">
          <ac:chgData name="Alina Olsen" userId="2767c37f-a6e9-488f-8571-0ca7da0f883a" providerId="ADAL" clId="{89DA6D33-BAC9-4C8F-8676-AF270BB72A7E}" dt="2023-08-25T12:03:00.017" v="2608" actId="20577"/>
          <ac:spMkLst>
            <pc:docMk/>
            <pc:sldMk cId="885032679" sldId="2147328237"/>
            <ac:spMk id="14" creationId="{0967FF93-9718-AE1A-F421-EB9D44DB975A}"/>
          </ac:spMkLst>
        </pc:spChg>
        <pc:spChg chg="del">
          <ac:chgData name="Alina Olsen" userId="2767c37f-a6e9-488f-8571-0ca7da0f883a" providerId="ADAL" clId="{89DA6D33-BAC9-4C8F-8676-AF270BB72A7E}" dt="2023-08-25T11:59:42.157" v="2581" actId="478"/>
          <ac:spMkLst>
            <pc:docMk/>
            <pc:sldMk cId="885032679" sldId="2147328237"/>
            <ac:spMk id="16" creationId="{616D3716-1F75-631F-F26E-CCC2973EFEE5}"/>
          </ac:spMkLst>
        </pc:spChg>
        <pc:spChg chg="del">
          <ac:chgData name="Alina Olsen" userId="2767c37f-a6e9-488f-8571-0ca7da0f883a" providerId="ADAL" clId="{89DA6D33-BAC9-4C8F-8676-AF270BB72A7E}" dt="2023-08-25T11:59:44.685" v="2583" actId="478"/>
          <ac:spMkLst>
            <pc:docMk/>
            <pc:sldMk cId="885032679" sldId="2147328237"/>
            <ac:spMk id="19" creationId="{0519EAFC-F637-DCF6-C407-5B8640A3F9F2}"/>
          </ac:spMkLst>
        </pc:spChg>
        <pc:spChg chg="mod">
          <ac:chgData name="Alina Olsen" userId="2767c37f-a6e9-488f-8571-0ca7da0f883a" providerId="ADAL" clId="{89DA6D33-BAC9-4C8F-8676-AF270BB72A7E}" dt="2023-08-25T12:03:59.837" v="2729" actId="20577"/>
          <ac:spMkLst>
            <pc:docMk/>
            <pc:sldMk cId="885032679" sldId="2147328237"/>
            <ac:spMk id="20" creationId="{83C8FE1A-CA25-810F-FCC2-6015B41E4019}"/>
          </ac:spMkLst>
        </pc:spChg>
        <pc:picChg chg="del">
          <ac:chgData name="Alina Olsen" userId="2767c37f-a6e9-488f-8571-0ca7da0f883a" providerId="ADAL" clId="{89DA6D33-BAC9-4C8F-8676-AF270BB72A7E}" dt="2023-08-25T11:59:32.478" v="2576" actId="478"/>
          <ac:picMkLst>
            <pc:docMk/>
            <pc:sldMk cId="885032679" sldId="2147328237"/>
            <ac:picMk id="4" creationId="{8F30DA2D-9C77-9C41-DB95-1C5BC7B38F73}"/>
          </ac:picMkLst>
        </pc:picChg>
        <pc:picChg chg="add mod">
          <ac:chgData name="Alina Olsen" userId="2767c37f-a6e9-488f-8571-0ca7da0f883a" providerId="ADAL" clId="{89DA6D33-BAC9-4C8F-8676-AF270BB72A7E}" dt="2023-08-25T12:00:05.778" v="2588" actId="1076"/>
          <ac:picMkLst>
            <pc:docMk/>
            <pc:sldMk cId="885032679" sldId="2147328237"/>
            <ac:picMk id="6" creationId="{1FCF696D-15B9-B82F-17BC-F999956398DC}"/>
          </ac:picMkLst>
        </pc:picChg>
        <pc:picChg chg="del mod">
          <ac:chgData name="Alina Olsen" userId="2767c37f-a6e9-488f-8571-0ca7da0f883a" providerId="ADAL" clId="{89DA6D33-BAC9-4C8F-8676-AF270BB72A7E}" dt="2023-08-25T11:59:31.645" v="2575" actId="478"/>
          <ac:picMkLst>
            <pc:docMk/>
            <pc:sldMk cId="885032679" sldId="2147328237"/>
            <ac:picMk id="7" creationId="{E7B3B01A-86E0-4985-D40A-DA653F12D6F7}"/>
          </ac:picMkLst>
        </pc:picChg>
        <pc:picChg chg="del">
          <ac:chgData name="Alina Olsen" userId="2767c37f-a6e9-488f-8571-0ca7da0f883a" providerId="ADAL" clId="{89DA6D33-BAC9-4C8F-8676-AF270BB72A7E}" dt="2023-08-25T11:59:35.414" v="2578" actId="478"/>
          <ac:picMkLst>
            <pc:docMk/>
            <pc:sldMk cId="885032679" sldId="2147328237"/>
            <ac:picMk id="10" creationId="{1A34109D-8D52-0B94-9195-BE7FE4A2EED9}"/>
          </ac:picMkLst>
        </pc:picChg>
        <pc:picChg chg="del">
          <ac:chgData name="Alina Olsen" userId="2767c37f-a6e9-488f-8571-0ca7da0f883a" providerId="ADAL" clId="{89DA6D33-BAC9-4C8F-8676-AF270BB72A7E}" dt="2023-08-25T11:59:41.078" v="2580" actId="478"/>
          <ac:picMkLst>
            <pc:docMk/>
            <pc:sldMk cId="885032679" sldId="2147328237"/>
            <ac:picMk id="15" creationId="{B4AEFF63-6139-8FE4-084B-53B62303350B}"/>
          </ac:picMkLst>
        </pc:picChg>
        <pc:picChg chg="add mod">
          <ac:chgData name="Alina Olsen" userId="2767c37f-a6e9-488f-8571-0ca7da0f883a" providerId="ADAL" clId="{89DA6D33-BAC9-4C8F-8676-AF270BB72A7E}" dt="2023-08-25T12:02:44.375" v="2600" actId="1076"/>
          <ac:picMkLst>
            <pc:docMk/>
            <pc:sldMk cId="885032679" sldId="2147328237"/>
            <ac:picMk id="17" creationId="{98901900-1A49-5C0C-E337-A1E0C14E90ED}"/>
          </ac:picMkLst>
        </pc:picChg>
        <pc:picChg chg="del">
          <ac:chgData name="Alina Olsen" userId="2767c37f-a6e9-488f-8571-0ca7da0f883a" providerId="ADAL" clId="{89DA6D33-BAC9-4C8F-8676-AF270BB72A7E}" dt="2023-08-25T11:59:43.014" v="2582" actId="478"/>
          <ac:picMkLst>
            <pc:docMk/>
            <pc:sldMk cId="885032679" sldId="2147328237"/>
            <ac:picMk id="18" creationId="{140E4DFD-6EED-4589-B8B9-23C477896D65}"/>
          </ac:picMkLst>
        </pc:picChg>
        <pc:picChg chg="add mod">
          <ac:chgData name="Alina Olsen" userId="2767c37f-a6e9-488f-8571-0ca7da0f883a" providerId="ADAL" clId="{89DA6D33-BAC9-4C8F-8676-AF270BB72A7E}" dt="2023-08-25T12:02:41.247" v="2599" actId="1076"/>
          <ac:picMkLst>
            <pc:docMk/>
            <pc:sldMk cId="885032679" sldId="2147328237"/>
            <ac:picMk id="22" creationId="{5DBE2FFF-B0F4-C7AA-931C-64585E9554D7}"/>
          </ac:picMkLst>
        </pc:picChg>
      </pc:sldChg>
      <pc:sldChg chg="modSp add mod">
        <pc:chgData name="Alina Olsen" userId="2767c37f-a6e9-488f-8571-0ca7da0f883a" providerId="ADAL" clId="{89DA6D33-BAC9-4C8F-8676-AF270BB72A7E}" dt="2023-08-25T12:36:35.679" v="4122" actId="14100"/>
        <pc:sldMkLst>
          <pc:docMk/>
          <pc:sldMk cId="1920592900" sldId="2147328238"/>
        </pc:sldMkLst>
        <pc:spChg chg="mod">
          <ac:chgData name="Alina Olsen" userId="2767c37f-a6e9-488f-8571-0ca7da0f883a" providerId="ADAL" clId="{89DA6D33-BAC9-4C8F-8676-AF270BB72A7E}" dt="2023-08-25T12:10:35.278" v="2746" actId="255"/>
          <ac:spMkLst>
            <pc:docMk/>
            <pc:sldMk cId="1920592900" sldId="2147328238"/>
            <ac:spMk id="4" creationId="{27348ED3-74CB-805B-7703-DAB524D4BC6B}"/>
          </ac:spMkLst>
        </pc:spChg>
        <pc:spChg chg="mod">
          <ac:chgData name="Alina Olsen" userId="2767c37f-a6e9-488f-8571-0ca7da0f883a" providerId="ADAL" clId="{89DA6D33-BAC9-4C8F-8676-AF270BB72A7E}" dt="2023-08-25T12:36:35.679" v="4122" actId="14100"/>
          <ac:spMkLst>
            <pc:docMk/>
            <pc:sldMk cId="1920592900" sldId="2147328238"/>
            <ac:spMk id="6" creationId="{70393684-7005-F82F-F531-8ACDC4BB5033}"/>
          </ac:spMkLst>
        </pc:spChg>
      </pc:sldChg>
      <pc:sldChg chg="add del">
        <pc:chgData name="Alina Olsen" userId="2767c37f-a6e9-488f-8571-0ca7da0f883a" providerId="ADAL" clId="{89DA6D33-BAC9-4C8F-8676-AF270BB72A7E}" dt="2023-08-25T11:59:52.612" v="2585"/>
        <pc:sldMkLst>
          <pc:docMk/>
          <pc:sldMk cId="2639882782" sldId="2147328238"/>
        </pc:sldMkLst>
      </pc:sldChg>
      <pc:sldChg chg="addSp delSp modSp add mod">
        <pc:chgData name="Alina Olsen" userId="2767c37f-a6e9-488f-8571-0ca7da0f883a" providerId="ADAL" clId="{89DA6D33-BAC9-4C8F-8676-AF270BB72A7E}" dt="2023-08-25T14:04:15.031" v="4914" actId="14100"/>
        <pc:sldMkLst>
          <pc:docMk/>
          <pc:sldMk cId="1506170096" sldId="2147328239"/>
        </pc:sldMkLst>
        <pc:spChg chg="del">
          <ac:chgData name="Alina Olsen" userId="2767c37f-a6e9-488f-8571-0ca7da0f883a" providerId="ADAL" clId="{89DA6D33-BAC9-4C8F-8676-AF270BB72A7E}" dt="2023-08-25T14:02:06.043" v="4862" actId="478"/>
          <ac:spMkLst>
            <pc:docMk/>
            <pc:sldMk cId="1506170096" sldId="2147328239"/>
            <ac:spMk id="6" creationId="{7723242C-2828-33E1-24E3-EC206D6FA4C9}"/>
          </ac:spMkLst>
        </pc:spChg>
        <pc:spChg chg="del">
          <ac:chgData name="Alina Olsen" userId="2767c37f-a6e9-488f-8571-0ca7da0f883a" providerId="ADAL" clId="{89DA6D33-BAC9-4C8F-8676-AF270BB72A7E}" dt="2023-08-25T14:02:08.719" v="4864" actId="478"/>
          <ac:spMkLst>
            <pc:docMk/>
            <pc:sldMk cId="1506170096" sldId="2147328239"/>
            <ac:spMk id="15" creationId="{EE628D21-0707-7E9F-D560-0C5B07435DE8}"/>
          </ac:spMkLst>
        </pc:spChg>
        <pc:spChg chg="mod">
          <ac:chgData name="Alina Olsen" userId="2767c37f-a6e9-488f-8571-0ca7da0f883a" providerId="ADAL" clId="{89DA6D33-BAC9-4C8F-8676-AF270BB72A7E}" dt="2023-08-25T14:02:56.052" v="4897" actId="20577"/>
          <ac:spMkLst>
            <pc:docMk/>
            <pc:sldMk cId="1506170096" sldId="2147328239"/>
            <ac:spMk id="19" creationId="{3951AFAF-5E85-DC25-B1FD-A6ECF7963F12}"/>
          </ac:spMkLst>
        </pc:spChg>
        <pc:picChg chg="del">
          <ac:chgData name="Alina Olsen" userId="2767c37f-a6e9-488f-8571-0ca7da0f883a" providerId="ADAL" clId="{89DA6D33-BAC9-4C8F-8676-AF270BB72A7E}" dt="2023-08-25T14:02:07.244" v="4863" actId="478"/>
          <ac:picMkLst>
            <pc:docMk/>
            <pc:sldMk cId="1506170096" sldId="2147328239"/>
            <ac:picMk id="4" creationId="{7F0ED436-B2F5-33AA-A6F2-C4FA17E8398B}"/>
          </ac:picMkLst>
        </pc:picChg>
        <pc:picChg chg="add mod">
          <ac:chgData name="Alina Olsen" userId="2767c37f-a6e9-488f-8571-0ca7da0f883a" providerId="ADAL" clId="{89DA6D33-BAC9-4C8F-8676-AF270BB72A7E}" dt="2023-08-25T14:03:56.872" v="4911" actId="1076"/>
          <ac:picMkLst>
            <pc:docMk/>
            <pc:sldMk cId="1506170096" sldId="2147328239"/>
            <ac:picMk id="7" creationId="{F5D2C595-CC89-A1B9-031B-F25CC195F0FA}"/>
          </ac:picMkLst>
        </pc:picChg>
        <pc:picChg chg="add mod">
          <ac:chgData name="Alina Olsen" userId="2767c37f-a6e9-488f-8571-0ca7da0f883a" providerId="ADAL" clId="{89DA6D33-BAC9-4C8F-8676-AF270BB72A7E}" dt="2023-08-25T14:03:53.023" v="4909" actId="14100"/>
          <ac:picMkLst>
            <pc:docMk/>
            <pc:sldMk cId="1506170096" sldId="2147328239"/>
            <ac:picMk id="10" creationId="{97A86C2C-E5C1-E059-EB78-4F123A38C581}"/>
          </ac:picMkLst>
        </pc:picChg>
        <pc:picChg chg="add mod">
          <ac:chgData name="Alina Olsen" userId="2767c37f-a6e9-488f-8571-0ca7da0f883a" providerId="ADAL" clId="{89DA6D33-BAC9-4C8F-8676-AF270BB72A7E}" dt="2023-08-25T14:04:15.031" v="4914" actId="14100"/>
          <ac:picMkLst>
            <pc:docMk/>
            <pc:sldMk cId="1506170096" sldId="2147328239"/>
            <ac:picMk id="12" creationId="{B378A40D-F580-D47C-0DB9-B37776062B9B}"/>
          </ac:picMkLst>
        </pc:picChg>
      </pc:sldChg>
      <pc:sldChg chg="add del ord">
        <pc:chgData name="Alina Olsen" userId="2767c37f-a6e9-488f-8571-0ca7da0f883a" providerId="ADAL" clId="{89DA6D33-BAC9-4C8F-8676-AF270BB72A7E}" dt="2023-08-25T14:07:01.210" v="4981" actId="47"/>
        <pc:sldMkLst>
          <pc:docMk/>
          <pc:sldMk cId="2826866944" sldId="2147328240"/>
        </pc:sldMkLst>
      </pc:sldChg>
    </pc:docChg>
  </pc:docChgLst>
  <pc:docChgLst>
    <pc:chgData name="Monica Esse" userId="7820a317-3a17-4506-8e10-9e5da49b20ce" providerId="ADAL" clId="{FC0810CA-9C8F-4856-93E1-68FA4205EC3D}"/>
    <pc:docChg chg="modSld">
      <pc:chgData name="Monica Esse" userId="7820a317-3a17-4506-8e10-9e5da49b20ce" providerId="ADAL" clId="{FC0810CA-9C8F-4856-93E1-68FA4205EC3D}" dt="2023-12-04T20:26:29.072" v="12" actId="20577"/>
      <pc:docMkLst>
        <pc:docMk/>
      </pc:docMkLst>
      <pc:sldChg chg="modSp mod">
        <pc:chgData name="Monica Esse" userId="7820a317-3a17-4506-8e10-9e5da49b20ce" providerId="ADAL" clId="{FC0810CA-9C8F-4856-93E1-68FA4205EC3D}" dt="2023-12-04T20:26:29.072" v="12" actId="20577"/>
        <pc:sldMkLst>
          <pc:docMk/>
          <pc:sldMk cId="2128554885" sldId="2147328250"/>
        </pc:sldMkLst>
        <pc:spChg chg="mod">
          <ac:chgData name="Monica Esse" userId="7820a317-3a17-4506-8e10-9e5da49b20ce" providerId="ADAL" clId="{FC0810CA-9C8F-4856-93E1-68FA4205EC3D}" dt="2023-12-04T20:26:08.691" v="6" actId="20577"/>
          <ac:spMkLst>
            <pc:docMk/>
            <pc:sldMk cId="2128554885" sldId="2147328250"/>
            <ac:spMk id="12" creationId="{68027CA0-AA51-BC0D-22C1-FC2E0CD03F0F}"/>
          </ac:spMkLst>
        </pc:spChg>
        <pc:spChg chg="mod">
          <ac:chgData name="Monica Esse" userId="7820a317-3a17-4506-8e10-9e5da49b20ce" providerId="ADAL" clId="{FC0810CA-9C8F-4856-93E1-68FA4205EC3D}" dt="2023-12-04T20:26:29.072" v="12" actId="20577"/>
          <ac:spMkLst>
            <pc:docMk/>
            <pc:sldMk cId="2128554885" sldId="2147328250"/>
            <ac:spMk id="28" creationId="{F6F3F68F-2309-DA05-99DF-32B3C279236E}"/>
          </ac:spMkLst>
        </pc:spChg>
        <pc:spChg chg="mod">
          <ac:chgData name="Monica Esse" userId="7820a317-3a17-4506-8e10-9e5da49b20ce" providerId="ADAL" clId="{FC0810CA-9C8F-4856-93E1-68FA4205EC3D}" dt="2023-12-04T20:26:21.731" v="11" actId="20577"/>
          <ac:spMkLst>
            <pc:docMk/>
            <pc:sldMk cId="2128554885" sldId="2147328250"/>
            <ac:spMk id="29" creationId="{4FDC30ED-7ABC-7CBD-D3A3-DA5556FBE4DB}"/>
          </ac:spMkLst>
        </pc:spChg>
      </pc:sldChg>
    </pc:docChg>
  </pc:docChgLst>
  <pc:docChgLst>
    <pc:chgData name="Monica Esse" userId="7820a317-3a17-4506-8e10-9e5da49b20ce" providerId="ADAL" clId="{AEC6C81D-D88A-4B35-AFA1-ADA5341DDFE6}"/>
    <pc:docChg chg="modSld">
      <pc:chgData name="Monica Esse" userId="7820a317-3a17-4506-8e10-9e5da49b20ce" providerId="ADAL" clId="{AEC6C81D-D88A-4B35-AFA1-ADA5341DDFE6}" dt="2024-11-11T16:02:33.887" v="0" actId="1076"/>
      <pc:docMkLst>
        <pc:docMk/>
      </pc:docMkLst>
      <pc:sldChg chg="modSp mod">
        <pc:chgData name="Monica Esse" userId="7820a317-3a17-4506-8e10-9e5da49b20ce" providerId="ADAL" clId="{AEC6C81D-D88A-4B35-AFA1-ADA5341DDFE6}" dt="2024-11-11T16:02:33.887" v="0" actId="1076"/>
        <pc:sldMkLst>
          <pc:docMk/>
          <pc:sldMk cId="1177040339" sldId="2147328308"/>
        </pc:sldMkLst>
        <pc:spChg chg="mod">
          <ac:chgData name="Monica Esse" userId="7820a317-3a17-4506-8e10-9e5da49b20ce" providerId="ADAL" clId="{AEC6C81D-D88A-4B35-AFA1-ADA5341DDFE6}" dt="2024-11-11T16:02:33.887" v="0" actId="1076"/>
          <ac:spMkLst>
            <pc:docMk/>
            <pc:sldMk cId="1177040339" sldId="2147328308"/>
            <ac:spMk id="4" creationId="{38B9D71F-0E55-F93E-AA70-AC0F9015ECE4}"/>
          </ac:spMkLst>
        </pc:spChg>
      </pc:sldChg>
    </pc:docChg>
  </pc:docChgLst>
  <pc:docChgLst>
    <pc:chgData name="Monica Esse" userId="7820a317-3a17-4506-8e10-9e5da49b20ce" providerId="ADAL" clId="{D697FA52-AFFB-4BA1-A92A-A734AB87507C}"/>
    <pc:docChg chg="undo redo custSel addSld delSld modSld">
      <pc:chgData name="Monica Esse" userId="7820a317-3a17-4506-8e10-9e5da49b20ce" providerId="ADAL" clId="{D697FA52-AFFB-4BA1-A92A-A734AB87507C}" dt="2023-09-06T16:00:39.196" v="854" actId="1076"/>
      <pc:docMkLst>
        <pc:docMk/>
      </pc:docMkLst>
      <pc:sldChg chg="addSp delSp modSp mod modNotesTx">
        <pc:chgData name="Monica Esse" userId="7820a317-3a17-4506-8e10-9e5da49b20ce" providerId="ADAL" clId="{D697FA52-AFFB-4BA1-A92A-A734AB87507C}" dt="2023-09-06T15:36:35.973" v="431" actId="1076"/>
        <pc:sldMkLst>
          <pc:docMk/>
          <pc:sldMk cId="1005705654" sldId="2147328219"/>
        </pc:sldMkLst>
        <pc:spChg chg="mod">
          <ac:chgData name="Monica Esse" userId="7820a317-3a17-4506-8e10-9e5da49b20ce" providerId="ADAL" clId="{D697FA52-AFFB-4BA1-A92A-A734AB87507C}" dt="2023-09-06T15:11:37.849" v="58" actId="21"/>
          <ac:spMkLst>
            <pc:docMk/>
            <pc:sldMk cId="1005705654" sldId="2147328219"/>
            <ac:spMk id="6" creationId="{7723242C-2828-33E1-24E3-EC206D6FA4C9}"/>
          </ac:spMkLst>
        </pc:spChg>
        <pc:spChg chg="add mod">
          <ac:chgData name="Monica Esse" userId="7820a317-3a17-4506-8e10-9e5da49b20ce" providerId="ADAL" clId="{D697FA52-AFFB-4BA1-A92A-A734AB87507C}" dt="2023-09-06T15:36:30.036" v="429" actId="14100"/>
          <ac:spMkLst>
            <pc:docMk/>
            <pc:sldMk cId="1005705654" sldId="2147328219"/>
            <ac:spMk id="9" creationId="{9725F88E-DE5D-77F5-B527-FCA0C8DA0834}"/>
          </ac:spMkLst>
        </pc:spChg>
        <pc:spChg chg="mod">
          <ac:chgData name="Monica Esse" userId="7820a317-3a17-4506-8e10-9e5da49b20ce" providerId="ADAL" clId="{D697FA52-AFFB-4BA1-A92A-A734AB87507C}" dt="2023-09-06T15:36:35.973" v="431" actId="1076"/>
          <ac:spMkLst>
            <pc:docMk/>
            <pc:sldMk cId="1005705654" sldId="2147328219"/>
            <ac:spMk id="15" creationId="{EE628D21-0707-7E9F-D560-0C5B07435DE8}"/>
          </ac:spMkLst>
        </pc:spChg>
        <pc:picChg chg="mod">
          <ac:chgData name="Monica Esse" userId="7820a317-3a17-4506-8e10-9e5da49b20ce" providerId="ADAL" clId="{D697FA52-AFFB-4BA1-A92A-A734AB87507C}" dt="2023-09-06T15:36:31.862" v="430" actId="1076"/>
          <ac:picMkLst>
            <pc:docMk/>
            <pc:sldMk cId="1005705654" sldId="2147328219"/>
            <ac:picMk id="4" creationId="{7F0ED436-B2F5-33AA-A6F2-C4FA17E8398B}"/>
          </ac:picMkLst>
        </pc:picChg>
        <pc:picChg chg="del">
          <ac:chgData name="Monica Esse" userId="7820a317-3a17-4506-8e10-9e5da49b20ce" providerId="ADAL" clId="{D697FA52-AFFB-4BA1-A92A-A734AB87507C}" dt="2023-09-06T15:11:43.816" v="61" actId="478"/>
          <ac:picMkLst>
            <pc:docMk/>
            <pc:sldMk cId="1005705654" sldId="2147328219"/>
            <ac:picMk id="8" creationId="{DFDD4EAC-A1F3-A00F-5925-52078BDC08CB}"/>
          </ac:picMkLst>
        </pc:picChg>
      </pc:sldChg>
      <pc:sldChg chg="del">
        <pc:chgData name="Monica Esse" userId="7820a317-3a17-4506-8e10-9e5da49b20ce" providerId="ADAL" clId="{D697FA52-AFFB-4BA1-A92A-A734AB87507C}" dt="2023-09-04T12:27:33.025" v="0" actId="47"/>
        <pc:sldMkLst>
          <pc:docMk/>
          <pc:sldMk cId="4145925467" sldId="2147328224"/>
        </pc:sldMkLst>
      </pc:sldChg>
      <pc:sldChg chg="modSp mod">
        <pc:chgData name="Monica Esse" userId="7820a317-3a17-4506-8e10-9e5da49b20ce" providerId="ADAL" clId="{D697FA52-AFFB-4BA1-A92A-A734AB87507C}" dt="2023-09-06T15:10:17.289" v="53" actId="20577"/>
        <pc:sldMkLst>
          <pc:docMk/>
          <pc:sldMk cId="1656784243" sldId="2147328245"/>
        </pc:sldMkLst>
        <pc:spChg chg="mod">
          <ac:chgData name="Monica Esse" userId="7820a317-3a17-4506-8e10-9e5da49b20ce" providerId="ADAL" clId="{D697FA52-AFFB-4BA1-A92A-A734AB87507C}" dt="2023-09-06T15:10:17.289" v="53" actId="20577"/>
          <ac:spMkLst>
            <pc:docMk/>
            <pc:sldMk cId="1656784243" sldId="2147328245"/>
            <ac:spMk id="3" creationId="{D752173F-FB52-E3BC-8FCC-B9E3519CD042}"/>
          </ac:spMkLst>
        </pc:spChg>
      </pc:sldChg>
      <pc:sldChg chg="addSp delSp modSp add mod modNotesTx">
        <pc:chgData name="Monica Esse" userId="7820a317-3a17-4506-8e10-9e5da49b20ce" providerId="ADAL" clId="{D697FA52-AFFB-4BA1-A92A-A734AB87507C}" dt="2023-09-06T16:00:39.196" v="854" actId="1076"/>
        <pc:sldMkLst>
          <pc:docMk/>
          <pc:sldMk cId="1636954344" sldId="2147328249"/>
        </pc:sldMkLst>
        <pc:spChg chg="del mod">
          <ac:chgData name="Monica Esse" userId="7820a317-3a17-4506-8e10-9e5da49b20ce" providerId="ADAL" clId="{D697FA52-AFFB-4BA1-A92A-A734AB87507C}" dt="2023-09-06T15:12:48.693" v="70" actId="478"/>
          <ac:spMkLst>
            <pc:docMk/>
            <pc:sldMk cId="1636954344" sldId="2147328249"/>
            <ac:spMk id="9" creationId="{9725F88E-DE5D-77F5-B527-FCA0C8DA0834}"/>
          </ac:spMkLst>
        </pc:spChg>
        <pc:spChg chg="add mod">
          <ac:chgData name="Monica Esse" userId="7820a317-3a17-4506-8e10-9e5da49b20ce" providerId="ADAL" clId="{D697FA52-AFFB-4BA1-A92A-A734AB87507C}" dt="2023-09-06T15:34:42.076" v="380" actId="20577"/>
          <ac:spMkLst>
            <pc:docMk/>
            <pc:sldMk cId="1636954344" sldId="2147328249"/>
            <ac:spMk id="10" creationId="{2CFB73E3-332F-179F-E26A-7AD7D7CFA9B1}"/>
          </ac:spMkLst>
        </pc:spChg>
        <pc:spChg chg="del mod">
          <ac:chgData name="Monica Esse" userId="7820a317-3a17-4506-8e10-9e5da49b20ce" providerId="ADAL" clId="{D697FA52-AFFB-4BA1-A92A-A734AB87507C}" dt="2023-09-06T15:25:56.651" v="297" actId="478"/>
          <ac:spMkLst>
            <pc:docMk/>
            <pc:sldMk cId="1636954344" sldId="2147328249"/>
            <ac:spMk id="15" creationId="{EE628D21-0707-7E9F-D560-0C5B07435DE8}"/>
          </ac:spMkLst>
        </pc:spChg>
        <pc:spChg chg="mod">
          <ac:chgData name="Monica Esse" userId="7820a317-3a17-4506-8e10-9e5da49b20ce" providerId="ADAL" clId="{D697FA52-AFFB-4BA1-A92A-A734AB87507C}" dt="2023-09-06T15:22:00.756" v="233" actId="1076"/>
          <ac:spMkLst>
            <pc:docMk/>
            <pc:sldMk cId="1636954344" sldId="2147328249"/>
            <ac:spMk id="19" creationId="{3951AFAF-5E85-DC25-B1FD-A6ECF7963F12}"/>
          </ac:spMkLst>
        </pc:spChg>
        <pc:spChg chg="add mod">
          <ac:chgData name="Monica Esse" userId="7820a317-3a17-4506-8e10-9e5da49b20ce" providerId="ADAL" clId="{D697FA52-AFFB-4BA1-A92A-A734AB87507C}" dt="2023-09-06T15:35:18.883" v="402" actId="1076"/>
          <ac:spMkLst>
            <pc:docMk/>
            <pc:sldMk cId="1636954344" sldId="2147328249"/>
            <ac:spMk id="27" creationId="{481AE777-A2AF-0F13-9788-C1985C8A530C}"/>
          </ac:spMkLst>
        </pc:spChg>
        <pc:spChg chg="add mod">
          <ac:chgData name="Monica Esse" userId="7820a317-3a17-4506-8e10-9e5da49b20ce" providerId="ADAL" clId="{D697FA52-AFFB-4BA1-A92A-A734AB87507C}" dt="2023-09-06T16:00:39.196" v="854" actId="1076"/>
          <ac:spMkLst>
            <pc:docMk/>
            <pc:sldMk cId="1636954344" sldId="2147328249"/>
            <ac:spMk id="28" creationId="{F6F3F68F-2309-DA05-99DF-32B3C279236E}"/>
          </ac:spMkLst>
        </pc:spChg>
        <pc:spChg chg="add mod">
          <ac:chgData name="Monica Esse" userId="7820a317-3a17-4506-8e10-9e5da49b20ce" providerId="ADAL" clId="{D697FA52-AFFB-4BA1-A92A-A734AB87507C}" dt="2023-09-06T15:34:23.986" v="376" actId="20577"/>
          <ac:spMkLst>
            <pc:docMk/>
            <pc:sldMk cId="1636954344" sldId="2147328249"/>
            <ac:spMk id="29" creationId="{4FDC30ED-7ABC-7CBD-D3A3-DA5556FBE4DB}"/>
          </ac:spMkLst>
        </pc:spChg>
        <pc:spChg chg="add mod">
          <ac:chgData name="Monica Esse" userId="7820a317-3a17-4506-8e10-9e5da49b20ce" providerId="ADAL" clId="{D697FA52-AFFB-4BA1-A92A-A734AB87507C}" dt="2023-09-06T15:34:48.808" v="384" actId="20577"/>
          <ac:spMkLst>
            <pc:docMk/>
            <pc:sldMk cId="1636954344" sldId="2147328249"/>
            <ac:spMk id="30" creationId="{66169687-59AA-58F3-CD05-CD9D0A070F5E}"/>
          </ac:spMkLst>
        </pc:spChg>
        <pc:spChg chg="add mod">
          <ac:chgData name="Monica Esse" userId="7820a317-3a17-4506-8e10-9e5da49b20ce" providerId="ADAL" clId="{D697FA52-AFFB-4BA1-A92A-A734AB87507C}" dt="2023-09-06T15:34:52.968" v="385" actId="20577"/>
          <ac:spMkLst>
            <pc:docMk/>
            <pc:sldMk cId="1636954344" sldId="2147328249"/>
            <ac:spMk id="31" creationId="{326DFCF4-A353-F6E9-9243-5601E72A16F5}"/>
          </ac:spMkLst>
        </pc:spChg>
        <pc:picChg chg="del">
          <ac:chgData name="Monica Esse" userId="7820a317-3a17-4506-8e10-9e5da49b20ce" providerId="ADAL" clId="{D697FA52-AFFB-4BA1-A92A-A734AB87507C}" dt="2023-09-06T15:22:03.306" v="234" actId="478"/>
          <ac:picMkLst>
            <pc:docMk/>
            <pc:sldMk cId="1636954344" sldId="2147328249"/>
            <ac:picMk id="4" creationId="{7F0ED436-B2F5-33AA-A6F2-C4FA17E8398B}"/>
          </ac:picMkLst>
        </pc:picChg>
        <pc:picChg chg="add mod">
          <ac:chgData name="Monica Esse" userId="7820a317-3a17-4506-8e10-9e5da49b20ce" providerId="ADAL" clId="{D697FA52-AFFB-4BA1-A92A-A734AB87507C}" dt="2023-09-06T15:33:22.396" v="347" actId="1076"/>
          <ac:picMkLst>
            <pc:docMk/>
            <pc:sldMk cId="1636954344" sldId="2147328249"/>
            <ac:picMk id="8" creationId="{DF836814-D238-B3D1-6DCD-E3B2EEC8CE7A}"/>
          </ac:picMkLst>
        </pc:picChg>
        <pc:picChg chg="add del mod">
          <ac:chgData name="Monica Esse" userId="7820a317-3a17-4506-8e10-9e5da49b20ce" providerId="ADAL" clId="{D697FA52-AFFB-4BA1-A92A-A734AB87507C}" dt="2023-09-06T15:22:24.550" v="238" actId="478"/>
          <ac:picMkLst>
            <pc:docMk/>
            <pc:sldMk cId="1636954344" sldId="2147328249"/>
            <ac:picMk id="12" creationId="{2B7F78B8-FEF3-6408-BA75-DFAFE9D67100}"/>
          </ac:picMkLst>
        </pc:picChg>
        <pc:picChg chg="add mod">
          <ac:chgData name="Monica Esse" userId="7820a317-3a17-4506-8e10-9e5da49b20ce" providerId="ADAL" clId="{D697FA52-AFFB-4BA1-A92A-A734AB87507C}" dt="2023-09-06T15:33:22.396" v="347" actId="1076"/>
          <ac:picMkLst>
            <pc:docMk/>
            <pc:sldMk cId="1636954344" sldId="2147328249"/>
            <ac:picMk id="14" creationId="{575347C6-2A94-A3AC-9A24-8A265701710C}"/>
          </ac:picMkLst>
        </pc:picChg>
        <pc:picChg chg="add del mod">
          <ac:chgData name="Monica Esse" userId="7820a317-3a17-4506-8e10-9e5da49b20ce" providerId="ADAL" clId="{D697FA52-AFFB-4BA1-A92A-A734AB87507C}" dt="2023-09-06T15:29:15.088" v="306" actId="478"/>
          <ac:picMkLst>
            <pc:docMk/>
            <pc:sldMk cId="1636954344" sldId="2147328249"/>
            <ac:picMk id="17" creationId="{5A9887CE-9BE6-5B15-48DD-13E921A413E7}"/>
          </ac:picMkLst>
        </pc:picChg>
        <pc:picChg chg="add del mod">
          <ac:chgData name="Monica Esse" userId="7820a317-3a17-4506-8e10-9e5da49b20ce" providerId="ADAL" clId="{D697FA52-AFFB-4BA1-A92A-A734AB87507C}" dt="2023-09-06T15:29:49.455" v="320" actId="478"/>
          <ac:picMkLst>
            <pc:docMk/>
            <pc:sldMk cId="1636954344" sldId="2147328249"/>
            <ac:picMk id="20" creationId="{F496127F-ADD1-CF62-B6CE-FDE0C2EC0590}"/>
          </ac:picMkLst>
        </pc:picChg>
        <pc:picChg chg="add del mod">
          <ac:chgData name="Monica Esse" userId="7820a317-3a17-4506-8e10-9e5da49b20ce" providerId="ADAL" clId="{D697FA52-AFFB-4BA1-A92A-A734AB87507C}" dt="2023-09-06T15:29:40.874" v="315" actId="478"/>
          <ac:picMkLst>
            <pc:docMk/>
            <pc:sldMk cId="1636954344" sldId="2147328249"/>
            <ac:picMk id="22" creationId="{E9E45981-AB0F-35BB-6374-58917B4F2C73}"/>
          </ac:picMkLst>
        </pc:picChg>
        <pc:picChg chg="add del mod">
          <ac:chgData name="Monica Esse" userId="7820a317-3a17-4506-8e10-9e5da49b20ce" providerId="ADAL" clId="{D697FA52-AFFB-4BA1-A92A-A734AB87507C}" dt="2023-09-06T15:20:20.218" v="148" actId="478"/>
          <ac:picMkLst>
            <pc:docMk/>
            <pc:sldMk cId="1636954344" sldId="2147328249"/>
            <ac:picMk id="24" creationId="{FE884AAD-F0B5-C741-799B-7ECE50DD5661}"/>
          </ac:picMkLst>
        </pc:picChg>
        <pc:picChg chg="add del mod">
          <ac:chgData name="Monica Esse" userId="7820a317-3a17-4506-8e10-9e5da49b20ce" providerId="ADAL" clId="{D697FA52-AFFB-4BA1-A92A-A734AB87507C}" dt="2023-09-06T15:31:01.358" v="329" actId="478"/>
          <ac:picMkLst>
            <pc:docMk/>
            <pc:sldMk cId="1636954344" sldId="2147328249"/>
            <ac:picMk id="26" creationId="{6677C3EA-3A39-33E4-79A3-E0366BE767D3}"/>
          </ac:picMkLst>
        </pc:picChg>
        <pc:picChg chg="add del mod">
          <ac:chgData name="Monica Esse" userId="7820a317-3a17-4506-8e10-9e5da49b20ce" providerId="ADAL" clId="{D697FA52-AFFB-4BA1-A92A-A734AB87507C}" dt="2023-09-06T15:29:45.309" v="318" actId="478"/>
          <ac:picMkLst>
            <pc:docMk/>
            <pc:sldMk cId="1636954344" sldId="2147328249"/>
            <ac:picMk id="33" creationId="{942C981F-078D-8BBC-842B-F5ED733207A4}"/>
          </ac:picMkLst>
        </pc:picChg>
        <pc:picChg chg="add del mod">
          <ac:chgData name="Monica Esse" userId="7820a317-3a17-4506-8e10-9e5da49b20ce" providerId="ADAL" clId="{D697FA52-AFFB-4BA1-A92A-A734AB87507C}" dt="2023-09-06T15:29:43.200" v="317" actId="478"/>
          <ac:picMkLst>
            <pc:docMk/>
            <pc:sldMk cId="1636954344" sldId="2147328249"/>
            <ac:picMk id="35" creationId="{24F2E0F3-8F0B-D1B3-35E1-A439511AFA02}"/>
          </ac:picMkLst>
        </pc:picChg>
        <pc:picChg chg="add mod">
          <ac:chgData name="Monica Esse" userId="7820a317-3a17-4506-8e10-9e5da49b20ce" providerId="ADAL" clId="{D697FA52-AFFB-4BA1-A92A-A734AB87507C}" dt="2023-09-06T15:33:22.396" v="347" actId="1076"/>
          <ac:picMkLst>
            <pc:docMk/>
            <pc:sldMk cId="1636954344" sldId="2147328249"/>
            <ac:picMk id="37" creationId="{42DCD032-C367-3738-A40D-7799F4AA7CC9}"/>
          </ac:picMkLst>
        </pc:picChg>
        <pc:picChg chg="add del mod">
          <ac:chgData name="Monica Esse" userId="7820a317-3a17-4506-8e10-9e5da49b20ce" providerId="ADAL" clId="{D697FA52-AFFB-4BA1-A92A-A734AB87507C}" dt="2023-09-06T15:29:33.525" v="311" actId="478"/>
          <ac:picMkLst>
            <pc:docMk/>
            <pc:sldMk cId="1636954344" sldId="2147328249"/>
            <ac:picMk id="39" creationId="{E5A503B3-0076-67FC-2449-D39069CDB15D}"/>
          </ac:picMkLst>
        </pc:picChg>
        <pc:picChg chg="add mod">
          <ac:chgData name="Monica Esse" userId="7820a317-3a17-4506-8e10-9e5da49b20ce" providerId="ADAL" clId="{D697FA52-AFFB-4BA1-A92A-A734AB87507C}" dt="2023-09-06T15:33:22.396" v="347" actId="1076"/>
          <ac:picMkLst>
            <pc:docMk/>
            <pc:sldMk cId="1636954344" sldId="2147328249"/>
            <ac:picMk id="41" creationId="{09656673-8077-4320-E678-67C1182D8838}"/>
          </ac:picMkLst>
        </pc:picChg>
        <pc:picChg chg="add mod">
          <ac:chgData name="Monica Esse" userId="7820a317-3a17-4506-8e10-9e5da49b20ce" providerId="ADAL" clId="{D697FA52-AFFB-4BA1-A92A-A734AB87507C}" dt="2023-09-06T15:33:22.396" v="347" actId="1076"/>
          <ac:picMkLst>
            <pc:docMk/>
            <pc:sldMk cId="1636954344" sldId="2147328249"/>
            <ac:picMk id="43" creationId="{20768B59-B93A-E226-BF73-B94384A8CC82}"/>
          </ac:picMkLst>
        </pc:picChg>
        <pc:picChg chg="add del mod">
          <ac:chgData name="Monica Esse" userId="7820a317-3a17-4506-8e10-9e5da49b20ce" providerId="ADAL" clId="{D697FA52-AFFB-4BA1-A92A-A734AB87507C}" dt="2023-09-06T15:29:34.542" v="312" actId="478"/>
          <ac:picMkLst>
            <pc:docMk/>
            <pc:sldMk cId="1636954344" sldId="2147328249"/>
            <ac:picMk id="45" creationId="{5884BED8-1A0C-A5FA-B204-4BB2B44CDD4F}"/>
          </ac:picMkLst>
        </pc:picChg>
        <pc:picChg chg="add del mod">
          <ac:chgData name="Monica Esse" userId="7820a317-3a17-4506-8e10-9e5da49b20ce" providerId="ADAL" clId="{D697FA52-AFFB-4BA1-A92A-A734AB87507C}" dt="2023-09-06T15:30:56.888" v="327" actId="21"/>
          <ac:picMkLst>
            <pc:docMk/>
            <pc:sldMk cId="1636954344" sldId="2147328249"/>
            <ac:picMk id="47" creationId="{DFECD236-E1D0-CD65-988E-8489B2C5173D}"/>
          </ac:picMkLst>
        </pc:picChg>
        <pc:picChg chg="add mod">
          <ac:chgData name="Monica Esse" userId="7820a317-3a17-4506-8e10-9e5da49b20ce" providerId="ADAL" clId="{D697FA52-AFFB-4BA1-A92A-A734AB87507C}" dt="2023-09-06T15:33:22.396" v="347" actId="1076"/>
          <ac:picMkLst>
            <pc:docMk/>
            <pc:sldMk cId="1636954344" sldId="2147328249"/>
            <ac:picMk id="49" creationId="{E7AFBD32-C50F-54DE-ACC6-9FCF74C42484}"/>
          </ac:picMkLst>
        </pc:picChg>
        <pc:picChg chg="add del mod">
          <ac:chgData name="Monica Esse" userId="7820a317-3a17-4506-8e10-9e5da49b20ce" providerId="ADAL" clId="{D697FA52-AFFB-4BA1-A92A-A734AB87507C}" dt="2023-09-06T15:30:56.888" v="327" actId="21"/>
          <ac:picMkLst>
            <pc:docMk/>
            <pc:sldMk cId="1636954344" sldId="2147328249"/>
            <ac:picMk id="51" creationId="{166E89D0-B789-7CC2-1D50-9B5A745AA4A9}"/>
          </ac:picMkLst>
        </pc:picChg>
      </pc:sldChg>
      <pc:sldChg chg="addSp delSp modSp add del mod">
        <pc:chgData name="Monica Esse" userId="7820a317-3a17-4506-8e10-9e5da49b20ce" providerId="ADAL" clId="{D697FA52-AFFB-4BA1-A92A-A734AB87507C}" dt="2023-09-06T15:36:15.137" v="426" actId="47"/>
        <pc:sldMkLst>
          <pc:docMk/>
          <pc:sldMk cId="176250248" sldId="2147328250"/>
        </pc:sldMkLst>
        <pc:picChg chg="add mod">
          <ac:chgData name="Monica Esse" userId="7820a317-3a17-4506-8e10-9e5da49b20ce" providerId="ADAL" clId="{D697FA52-AFFB-4BA1-A92A-A734AB87507C}" dt="2023-09-06T15:36:08.880" v="424" actId="1076"/>
          <ac:picMkLst>
            <pc:docMk/>
            <pc:sldMk cId="176250248" sldId="2147328250"/>
            <ac:picMk id="4" creationId="{94094339-600D-618F-D4FE-E21DE750A0AF}"/>
          </ac:picMkLst>
        </pc:picChg>
        <pc:picChg chg="add del mod">
          <ac:chgData name="Monica Esse" userId="7820a317-3a17-4506-8e10-9e5da49b20ce" providerId="ADAL" clId="{D697FA52-AFFB-4BA1-A92A-A734AB87507C}" dt="2023-09-06T15:36:10.941" v="425" actId="478"/>
          <ac:picMkLst>
            <pc:docMk/>
            <pc:sldMk cId="176250248" sldId="2147328250"/>
            <ac:picMk id="5" creationId="{4B47C331-41D5-A985-B557-E9FF06D59B22}"/>
          </ac:picMkLst>
        </pc:picChg>
        <pc:picChg chg="del">
          <ac:chgData name="Monica Esse" userId="7820a317-3a17-4506-8e10-9e5da49b20ce" providerId="ADAL" clId="{D697FA52-AFFB-4BA1-A92A-A734AB87507C}" dt="2023-09-06T15:36:02.811" v="421" actId="478"/>
          <ac:picMkLst>
            <pc:docMk/>
            <pc:sldMk cId="176250248" sldId="2147328250"/>
            <ac:picMk id="8" creationId="{DF836814-D238-B3D1-6DCD-E3B2EEC8CE7A}"/>
          </ac:picMkLst>
        </pc:picChg>
        <pc:picChg chg="del">
          <ac:chgData name="Monica Esse" userId="7820a317-3a17-4506-8e10-9e5da49b20ce" providerId="ADAL" clId="{D697FA52-AFFB-4BA1-A92A-A734AB87507C}" dt="2023-09-06T15:35:52.721" v="416" actId="478"/>
          <ac:picMkLst>
            <pc:docMk/>
            <pc:sldMk cId="176250248" sldId="2147328250"/>
            <ac:picMk id="14" creationId="{575347C6-2A94-A3AC-9A24-8A265701710C}"/>
          </ac:picMkLst>
        </pc:picChg>
        <pc:picChg chg="del">
          <ac:chgData name="Monica Esse" userId="7820a317-3a17-4506-8e10-9e5da49b20ce" providerId="ADAL" clId="{D697FA52-AFFB-4BA1-A92A-A734AB87507C}" dt="2023-09-06T15:35:36.332" v="405" actId="478"/>
          <ac:picMkLst>
            <pc:docMk/>
            <pc:sldMk cId="176250248" sldId="2147328250"/>
            <ac:picMk id="20" creationId="{F496127F-ADD1-CF62-B6CE-FDE0C2EC0590}"/>
          </ac:picMkLst>
        </pc:picChg>
        <pc:picChg chg="del">
          <ac:chgData name="Monica Esse" userId="7820a317-3a17-4506-8e10-9e5da49b20ce" providerId="ADAL" clId="{D697FA52-AFFB-4BA1-A92A-A734AB87507C}" dt="2023-09-06T15:36:07.637" v="423" actId="478"/>
          <ac:picMkLst>
            <pc:docMk/>
            <pc:sldMk cId="176250248" sldId="2147328250"/>
            <ac:picMk id="26" creationId="{6677C3EA-3A39-33E4-79A3-E0366BE767D3}"/>
          </ac:picMkLst>
        </pc:picChg>
        <pc:picChg chg="del">
          <ac:chgData name="Monica Esse" userId="7820a317-3a17-4506-8e10-9e5da49b20ce" providerId="ADAL" clId="{D697FA52-AFFB-4BA1-A92A-A734AB87507C}" dt="2023-09-06T15:36:00.477" v="420" actId="478"/>
          <ac:picMkLst>
            <pc:docMk/>
            <pc:sldMk cId="176250248" sldId="2147328250"/>
            <ac:picMk id="33" creationId="{942C981F-078D-8BBC-842B-F5ED733207A4}"/>
          </ac:picMkLst>
        </pc:picChg>
        <pc:picChg chg="mod">
          <ac:chgData name="Monica Esse" userId="7820a317-3a17-4506-8e10-9e5da49b20ce" providerId="ADAL" clId="{D697FA52-AFFB-4BA1-A92A-A734AB87507C}" dt="2023-09-06T15:36:05.473" v="422" actId="1076"/>
          <ac:picMkLst>
            <pc:docMk/>
            <pc:sldMk cId="176250248" sldId="2147328250"/>
            <ac:picMk id="35" creationId="{24F2E0F3-8F0B-D1B3-35E1-A439511AFA02}"/>
          </ac:picMkLst>
        </pc:picChg>
        <pc:picChg chg="del mod">
          <ac:chgData name="Monica Esse" userId="7820a317-3a17-4506-8e10-9e5da49b20ce" providerId="ADAL" clId="{D697FA52-AFFB-4BA1-A92A-A734AB87507C}" dt="2023-09-06T15:35:49.943" v="415" actId="478"/>
          <ac:picMkLst>
            <pc:docMk/>
            <pc:sldMk cId="176250248" sldId="2147328250"/>
            <ac:picMk id="37" creationId="{42DCD032-C367-3738-A40D-7799F4AA7CC9}"/>
          </ac:picMkLst>
        </pc:picChg>
        <pc:picChg chg="mod">
          <ac:chgData name="Monica Esse" userId="7820a317-3a17-4506-8e10-9e5da49b20ce" providerId="ADAL" clId="{D697FA52-AFFB-4BA1-A92A-A734AB87507C}" dt="2023-09-06T15:35:39.908" v="407" actId="1076"/>
          <ac:picMkLst>
            <pc:docMk/>
            <pc:sldMk cId="176250248" sldId="2147328250"/>
            <ac:picMk id="39" creationId="{E5A503B3-0076-67FC-2449-D39069CDB15D}"/>
          </ac:picMkLst>
        </pc:picChg>
        <pc:picChg chg="del mod">
          <ac:chgData name="Monica Esse" userId="7820a317-3a17-4506-8e10-9e5da49b20ce" providerId="ADAL" clId="{D697FA52-AFFB-4BA1-A92A-A734AB87507C}" dt="2023-09-06T15:35:37.228" v="406" actId="478"/>
          <ac:picMkLst>
            <pc:docMk/>
            <pc:sldMk cId="176250248" sldId="2147328250"/>
            <ac:picMk id="41" creationId="{09656673-8077-4320-E678-67C1182D8838}"/>
          </ac:picMkLst>
        </pc:picChg>
        <pc:picChg chg="del mod">
          <ac:chgData name="Monica Esse" userId="7820a317-3a17-4506-8e10-9e5da49b20ce" providerId="ADAL" clId="{D697FA52-AFFB-4BA1-A92A-A734AB87507C}" dt="2023-09-06T15:35:44.879" v="410" actId="478"/>
          <ac:picMkLst>
            <pc:docMk/>
            <pc:sldMk cId="176250248" sldId="2147328250"/>
            <ac:picMk id="43" creationId="{20768B59-B93A-E226-BF73-B94384A8CC82}"/>
          </ac:picMkLst>
        </pc:picChg>
        <pc:picChg chg="mod">
          <ac:chgData name="Monica Esse" userId="7820a317-3a17-4506-8e10-9e5da49b20ce" providerId="ADAL" clId="{D697FA52-AFFB-4BA1-A92A-A734AB87507C}" dt="2023-09-06T15:35:57.619" v="418" actId="1076"/>
          <ac:picMkLst>
            <pc:docMk/>
            <pc:sldMk cId="176250248" sldId="2147328250"/>
            <ac:picMk id="45" creationId="{5884BED8-1A0C-A5FA-B204-4BB2B44CDD4F}"/>
          </ac:picMkLst>
        </pc:picChg>
      </pc:sldChg>
    </pc:docChg>
  </pc:docChgLst>
  <pc:docChgLst>
    <pc:chgData name="Alina Olsen" userId="2767c37f-a6e9-488f-8571-0ca7da0f883a" providerId="ADAL" clId="{F400B42D-751E-472C-BF91-0022A24069E4}"/>
    <pc:docChg chg="custSel addSld delSld modSld sldOrd">
      <pc:chgData name="Alina Olsen" userId="2767c37f-a6e9-488f-8571-0ca7da0f883a" providerId="ADAL" clId="{F400B42D-751E-472C-BF91-0022A24069E4}" dt="2023-09-28T12:50:14.771" v="2243" actId="1076"/>
      <pc:docMkLst>
        <pc:docMk/>
      </pc:docMkLst>
      <pc:sldChg chg="delSp modSp mod">
        <pc:chgData name="Alina Olsen" userId="2767c37f-a6e9-488f-8571-0ca7da0f883a" providerId="ADAL" clId="{F400B42D-751E-472C-BF91-0022A24069E4}" dt="2023-09-28T09:28:35.933" v="25" actId="14826"/>
        <pc:sldMkLst>
          <pc:docMk/>
          <pc:sldMk cId="4112821918" sldId="2147328194"/>
        </pc:sldMkLst>
        <pc:spChg chg="mod">
          <ac:chgData name="Alina Olsen" userId="2767c37f-a6e9-488f-8571-0ca7da0f883a" providerId="ADAL" clId="{F400B42D-751E-472C-BF91-0022A24069E4}" dt="2023-09-28T09:23:05.448" v="20" actId="20577"/>
          <ac:spMkLst>
            <pc:docMk/>
            <pc:sldMk cId="4112821918" sldId="2147328194"/>
            <ac:spMk id="9" creationId="{557FAD69-946D-CC06-55A9-BEE83885978C}"/>
          </ac:spMkLst>
        </pc:spChg>
        <pc:picChg chg="mod">
          <ac:chgData name="Alina Olsen" userId="2767c37f-a6e9-488f-8571-0ca7da0f883a" providerId="ADAL" clId="{F400B42D-751E-472C-BF91-0022A24069E4}" dt="2023-09-28T09:28:35.933" v="25" actId="14826"/>
          <ac:picMkLst>
            <pc:docMk/>
            <pc:sldMk cId="4112821918" sldId="2147328194"/>
            <ac:picMk id="10" creationId="{C98D93A2-9A26-AFBE-BDD1-2BE663B6A721}"/>
          </ac:picMkLst>
        </pc:picChg>
        <pc:picChg chg="del">
          <ac:chgData name="Alina Olsen" userId="2767c37f-a6e9-488f-8571-0ca7da0f883a" providerId="ADAL" clId="{F400B42D-751E-472C-BF91-0022A24069E4}" dt="2023-09-28T09:22:50.254" v="0" actId="478"/>
          <ac:picMkLst>
            <pc:docMk/>
            <pc:sldMk cId="4112821918" sldId="2147328194"/>
            <ac:picMk id="16" creationId="{2839789D-1ACD-7679-F239-80A7A8C1FFB1}"/>
          </ac:picMkLst>
        </pc:picChg>
      </pc:sldChg>
      <pc:sldChg chg="delSp mod">
        <pc:chgData name="Alina Olsen" userId="2767c37f-a6e9-488f-8571-0ca7da0f883a" providerId="ADAL" clId="{F400B42D-751E-472C-BF91-0022A24069E4}" dt="2023-09-28T09:30:55.053" v="58" actId="478"/>
        <pc:sldMkLst>
          <pc:docMk/>
          <pc:sldMk cId="850691727" sldId="2147328197"/>
        </pc:sldMkLst>
        <pc:picChg chg="del">
          <ac:chgData name="Alina Olsen" userId="2767c37f-a6e9-488f-8571-0ca7da0f883a" providerId="ADAL" clId="{F400B42D-751E-472C-BF91-0022A24069E4}" dt="2023-09-28T09:30:55.053" v="58" actId="478"/>
          <ac:picMkLst>
            <pc:docMk/>
            <pc:sldMk cId="850691727" sldId="2147328197"/>
            <ac:picMk id="6" creationId="{E6B88BDB-EB26-A886-5B52-961EDC010E9D}"/>
          </ac:picMkLst>
        </pc:picChg>
      </pc:sldChg>
      <pc:sldChg chg="addSp delSp modSp mod">
        <pc:chgData name="Alina Olsen" userId="2767c37f-a6e9-488f-8571-0ca7da0f883a" providerId="ADAL" clId="{F400B42D-751E-472C-BF91-0022A24069E4}" dt="2023-09-28T11:07:31.074" v="436" actId="1076"/>
        <pc:sldMkLst>
          <pc:docMk/>
          <pc:sldMk cId="3495012760" sldId="2147328200"/>
        </pc:sldMkLst>
        <pc:spChg chg="add mod">
          <ac:chgData name="Alina Olsen" userId="2767c37f-a6e9-488f-8571-0ca7da0f883a" providerId="ADAL" clId="{F400B42D-751E-472C-BF91-0022A24069E4}" dt="2023-09-28T11:05:42.262" v="420"/>
          <ac:spMkLst>
            <pc:docMk/>
            <pc:sldMk cId="3495012760" sldId="2147328200"/>
            <ac:spMk id="5" creationId="{FDA9085E-2418-92DE-FF5A-D29586B911FC}"/>
          </ac:spMkLst>
        </pc:spChg>
        <pc:spChg chg="del">
          <ac:chgData name="Alina Olsen" userId="2767c37f-a6e9-488f-8571-0ca7da0f883a" providerId="ADAL" clId="{F400B42D-751E-472C-BF91-0022A24069E4}" dt="2023-09-28T11:05:41.104" v="419" actId="478"/>
          <ac:spMkLst>
            <pc:docMk/>
            <pc:sldMk cId="3495012760" sldId="2147328200"/>
            <ac:spMk id="14" creationId="{0967FF93-9718-AE1A-F421-EB9D44DB975A}"/>
          </ac:spMkLst>
        </pc:spChg>
        <pc:picChg chg="add mod">
          <ac:chgData name="Alina Olsen" userId="2767c37f-a6e9-488f-8571-0ca7da0f883a" providerId="ADAL" clId="{F400B42D-751E-472C-BF91-0022A24069E4}" dt="2023-09-28T11:06:25.563" v="425" actId="14100"/>
          <ac:picMkLst>
            <pc:docMk/>
            <pc:sldMk cId="3495012760" sldId="2147328200"/>
            <ac:picMk id="7" creationId="{398127DB-6008-28BC-E6B0-0196FCDF0BFB}"/>
          </ac:picMkLst>
        </pc:picChg>
        <pc:picChg chg="add mod">
          <ac:chgData name="Alina Olsen" userId="2767c37f-a6e9-488f-8571-0ca7da0f883a" providerId="ADAL" clId="{F400B42D-751E-472C-BF91-0022A24069E4}" dt="2023-09-28T11:06:58.803" v="430" actId="14100"/>
          <ac:picMkLst>
            <pc:docMk/>
            <pc:sldMk cId="3495012760" sldId="2147328200"/>
            <ac:picMk id="9" creationId="{38EB5040-F425-B27B-D0FC-FD4DC78C55FD}"/>
          </ac:picMkLst>
        </pc:picChg>
        <pc:picChg chg="add mod">
          <ac:chgData name="Alina Olsen" userId="2767c37f-a6e9-488f-8571-0ca7da0f883a" providerId="ADAL" clId="{F400B42D-751E-472C-BF91-0022A24069E4}" dt="2023-09-28T11:07:31.074" v="436" actId="1076"/>
          <ac:picMkLst>
            <pc:docMk/>
            <pc:sldMk cId="3495012760" sldId="2147328200"/>
            <ac:picMk id="11" creationId="{CD0A012E-8C04-238C-4F5C-59D65865945C}"/>
          </ac:picMkLst>
        </pc:picChg>
        <pc:picChg chg="del">
          <ac:chgData name="Alina Olsen" userId="2767c37f-a6e9-488f-8571-0ca7da0f883a" providerId="ADAL" clId="{F400B42D-751E-472C-BF91-0022A24069E4}" dt="2023-09-28T11:06:15.634" v="421" actId="478"/>
          <ac:picMkLst>
            <pc:docMk/>
            <pc:sldMk cId="3495012760" sldId="2147328200"/>
            <ac:picMk id="36" creationId="{193C81CA-F8ED-550C-2CB8-540AB38A7389}"/>
          </ac:picMkLst>
        </pc:picChg>
        <pc:picChg chg="del">
          <ac:chgData name="Alina Olsen" userId="2767c37f-a6e9-488f-8571-0ca7da0f883a" providerId="ADAL" clId="{F400B42D-751E-472C-BF91-0022A24069E4}" dt="2023-09-28T11:06:29.809" v="426" actId="478"/>
          <ac:picMkLst>
            <pc:docMk/>
            <pc:sldMk cId="3495012760" sldId="2147328200"/>
            <ac:picMk id="37" creationId="{BC121275-CE54-3F13-16F5-36A7D421E755}"/>
          </ac:picMkLst>
        </pc:picChg>
        <pc:picChg chg="del">
          <ac:chgData name="Alina Olsen" userId="2767c37f-a6e9-488f-8571-0ca7da0f883a" providerId="ADAL" clId="{F400B42D-751E-472C-BF91-0022A24069E4}" dt="2023-09-28T11:07:00.717" v="431" actId="478"/>
          <ac:picMkLst>
            <pc:docMk/>
            <pc:sldMk cId="3495012760" sldId="2147328200"/>
            <ac:picMk id="38" creationId="{02D9C22B-EE04-44D4-7BE8-828F42F456CC}"/>
          </ac:picMkLst>
        </pc:picChg>
      </pc:sldChg>
      <pc:sldChg chg="del">
        <pc:chgData name="Alina Olsen" userId="2767c37f-a6e9-488f-8571-0ca7da0f883a" providerId="ADAL" clId="{F400B42D-751E-472C-BF91-0022A24069E4}" dt="2023-09-28T09:29:32.135" v="28" actId="47"/>
        <pc:sldMkLst>
          <pc:docMk/>
          <pc:sldMk cId="2119177348" sldId="2147328207"/>
        </pc:sldMkLst>
      </pc:sldChg>
      <pc:sldChg chg="addSp delSp modSp mod">
        <pc:chgData name="Alina Olsen" userId="2767c37f-a6e9-488f-8571-0ca7da0f883a" providerId="ADAL" clId="{F400B42D-751E-472C-BF91-0022A24069E4}" dt="2023-09-28T11:59:49.018" v="852" actId="14100"/>
        <pc:sldMkLst>
          <pc:docMk/>
          <pc:sldMk cId="2651925802" sldId="2147328208"/>
        </pc:sldMkLst>
        <pc:spChg chg="mod">
          <ac:chgData name="Alina Olsen" userId="2767c37f-a6e9-488f-8571-0ca7da0f883a" providerId="ADAL" clId="{F400B42D-751E-472C-BF91-0022A24069E4}" dt="2023-09-28T11:59:39.408" v="851" actId="1076"/>
          <ac:spMkLst>
            <pc:docMk/>
            <pc:sldMk cId="2651925802" sldId="2147328208"/>
            <ac:spMk id="3" creationId="{D752173F-FB52-E3BC-8FCC-B9E3519CD042}"/>
          </ac:spMkLst>
        </pc:spChg>
        <pc:picChg chg="del">
          <ac:chgData name="Alina Olsen" userId="2767c37f-a6e9-488f-8571-0ca7da0f883a" providerId="ADAL" clId="{F400B42D-751E-472C-BF91-0022A24069E4}" dt="2023-09-28T10:43:43.362" v="67" actId="478"/>
          <ac:picMkLst>
            <pc:docMk/>
            <pc:sldMk cId="2651925802" sldId="2147328208"/>
            <ac:picMk id="4" creationId="{A9C3EE33-F70E-7E28-ED99-79508AA91D58}"/>
          </ac:picMkLst>
        </pc:picChg>
        <pc:picChg chg="del">
          <ac:chgData name="Alina Olsen" userId="2767c37f-a6e9-488f-8571-0ca7da0f883a" providerId="ADAL" clId="{F400B42D-751E-472C-BF91-0022A24069E4}" dt="2023-09-28T10:43:41.442" v="65" actId="478"/>
          <ac:picMkLst>
            <pc:docMk/>
            <pc:sldMk cId="2651925802" sldId="2147328208"/>
            <ac:picMk id="5" creationId="{C9920A26-295C-357B-8CC9-9654B054717C}"/>
          </ac:picMkLst>
        </pc:picChg>
        <pc:picChg chg="del">
          <ac:chgData name="Alina Olsen" userId="2767c37f-a6e9-488f-8571-0ca7da0f883a" providerId="ADAL" clId="{F400B42D-751E-472C-BF91-0022A24069E4}" dt="2023-09-28T10:43:42.906" v="66" actId="478"/>
          <ac:picMkLst>
            <pc:docMk/>
            <pc:sldMk cId="2651925802" sldId="2147328208"/>
            <ac:picMk id="6" creationId="{A3E01AE0-2298-7081-F0D0-EFB6A6DACAA1}"/>
          </ac:picMkLst>
        </pc:picChg>
        <pc:picChg chg="del">
          <ac:chgData name="Alina Olsen" userId="2767c37f-a6e9-488f-8571-0ca7da0f883a" providerId="ADAL" clId="{F400B42D-751E-472C-BF91-0022A24069E4}" dt="2023-09-28T10:43:06.573" v="59" actId="478"/>
          <ac:picMkLst>
            <pc:docMk/>
            <pc:sldMk cId="2651925802" sldId="2147328208"/>
            <ac:picMk id="7" creationId="{3702FC1E-A561-33D6-6E85-ED0D071414F0}"/>
          </ac:picMkLst>
        </pc:picChg>
        <pc:picChg chg="add mod">
          <ac:chgData name="Alina Olsen" userId="2767c37f-a6e9-488f-8571-0ca7da0f883a" providerId="ADAL" clId="{F400B42D-751E-472C-BF91-0022A24069E4}" dt="2023-09-28T10:43:28.467" v="64" actId="14100"/>
          <ac:picMkLst>
            <pc:docMk/>
            <pc:sldMk cId="2651925802" sldId="2147328208"/>
            <ac:picMk id="10" creationId="{5726307B-CBC4-6F91-46D9-B6A6708A6A21}"/>
          </ac:picMkLst>
        </pc:picChg>
        <pc:picChg chg="add del mod">
          <ac:chgData name="Alina Olsen" userId="2767c37f-a6e9-488f-8571-0ca7da0f883a" providerId="ADAL" clId="{F400B42D-751E-472C-BF91-0022A24069E4}" dt="2023-09-28T11:44:23.142" v="791" actId="478"/>
          <ac:picMkLst>
            <pc:docMk/>
            <pc:sldMk cId="2651925802" sldId="2147328208"/>
            <ac:picMk id="12" creationId="{7D535D69-C8B4-2593-4721-D4DE1A781E75}"/>
          </ac:picMkLst>
        </pc:picChg>
        <pc:picChg chg="add del mod">
          <ac:chgData name="Alina Olsen" userId="2767c37f-a6e9-488f-8571-0ca7da0f883a" providerId="ADAL" clId="{F400B42D-751E-472C-BF91-0022A24069E4}" dt="2023-09-28T11:39:59.795" v="770" actId="478"/>
          <ac:picMkLst>
            <pc:docMk/>
            <pc:sldMk cId="2651925802" sldId="2147328208"/>
            <ac:picMk id="14" creationId="{114C71AC-330C-0BDF-C997-DA66829ABE0B}"/>
          </ac:picMkLst>
        </pc:picChg>
        <pc:picChg chg="add del mod">
          <ac:chgData name="Alina Olsen" userId="2767c37f-a6e9-488f-8571-0ca7da0f883a" providerId="ADAL" clId="{F400B42D-751E-472C-BF91-0022A24069E4}" dt="2023-09-28T11:40:17.450" v="776" actId="478"/>
          <ac:picMkLst>
            <pc:docMk/>
            <pc:sldMk cId="2651925802" sldId="2147328208"/>
            <ac:picMk id="16" creationId="{65A5DE42-F896-8C3A-BDC1-A00B76E35747}"/>
          </ac:picMkLst>
        </pc:picChg>
        <pc:picChg chg="add mod">
          <ac:chgData name="Alina Olsen" userId="2767c37f-a6e9-488f-8571-0ca7da0f883a" providerId="ADAL" clId="{F400B42D-751E-472C-BF91-0022A24069E4}" dt="2023-09-28T11:59:49.018" v="852" actId="14100"/>
          <ac:picMkLst>
            <pc:docMk/>
            <pc:sldMk cId="2651925802" sldId="2147328208"/>
            <ac:picMk id="18" creationId="{5467A2D6-A44E-C8EA-4836-8385EFD34BF3}"/>
          </ac:picMkLst>
        </pc:picChg>
        <pc:picChg chg="add mod">
          <ac:chgData name="Alina Olsen" userId="2767c37f-a6e9-488f-8571-0ca7da0f883a" providerId="ADAL" clId="{F400B42D-751E-472C-BF91-0022A24069E4}" dt="2023-09-28T11:44:43.044" v="795" actId="14100"/>
          <ac:picMkLst>
            <pc:docMk/>
            <pc:sldMk cId="2651925802" sldId="2147328208"/>
            <ac:picMk id="20" creationId="{8E327DDC-CAD8-8143-E81E-F2CBDFDF7377}"/>
          </ac:picMkLst>
        </pc:picChg>
        <pc:picChg chg="add mod">
          <ac:chgData name="Alina Olsen" userId="2767c37f-a6e9-488f-8571-0ca7da0f883a" providerId="ADAL" clId="{F400B42D-751E-472C-BF91-0022A24069E4}" dt="2023-09-28T11:59:18.436" v="832" actId="14100"/>
          <ac:picMkLst>
            <pc:docMk/>
            <pc:sldMk cId="2651925802" sldId="2147328208"/>
            <ac:picMk id="22" creationId="{0C727C62-19DE-DBC7-31CF-B4B1FD01524C}"/>
          </ac:picMkLst>
        </pc:picChg>
      </pc:sldChg>
      <pc:sldChg chg="del">
        <pc:chgData name="Alina Olsen" userId="2767c37f-a6e9-488f-8571-0ca7da0f883a" providerId="ADAL" clId="{F400B42D-751E-472C-BF91-0022A24069E4}" dt="2023-09-28T09:30:48.482" v="57" actId="47"/>
        <pc:sldMkLst>
          <pc:docMk/>
          <pc:sldMk cId="2255706420" sldId="2147328210"/>
        </pc:sldMkLst>
      </pc:sldChg>
      <pc:sldChg chg="del">
        <pc:chgData name="Alina Olsen" userId="2767c37f-a6e9-488f-8571-0ca7da0f883a" providerId="ADAL" clId="{F400B42D-751E-472C-BF91-0022A24069E4}" dt="2023-09-28T09:30:16.928" v="40" actId="47"/>
        <pc:sldMkLst>
          <pc:docMk/>
          <pc:sldMk cId="1756714149" sldId="2147328211"/>
        </pc:sldMkLst>
      </pc:sldChg>
      <pc:sldChg chg="del">
        <pc:chgData name="Alina Olsen" userId="2767c37f-a6e9-488f-8571-0ca7da0f883a" providerId="ADAL" clId="{F400B42D-751E-472C-BF91-0022A24069E4}" dt="2023-09-28T09:30:18.371" v="41" actId="47"/>
        <pc:sldMkLst>
          <pc:docMk/>
          <pc:sldMk cId="4111753296" sldId="2147328212"/>
        </pc:sldMkLst>
      </pc:sldChg>
      <pc:sldChg chg="del">
        <pc:chgData name="Alina Olsen" userId="2767c37f-a6e9-488f-8571-0ca7da0f883a" providerId="ADAL" clId="{F400B42D-751E-472C-BF91-0022A24069E4}" dt="2023-09-28T09:30:10.574" v="37" actId="47"/>
        <pc:sldMkLst>
          <pc:docMk/>
          <pc:sldMk cId="2502407666" sldId="2147328213"/>
        </pc:sldMkLst>
      </pc:sldChg>
      <pc:sldChg chg="del">
        <pc:chgData name="Alina Olsen" userId="2767c37f-a6e9-488f-8571-0ca7da0f883a" providerId="ADAL" clId="{F400B42D-751E-472C-BF91-0022A24069E4}" dt="2023-09-28T09:30:39.421" v="53" actId="47"/>
        <pc:sldMkLst>
          <pc:docMk/>
          <pc:sldMk cId="533955734" sldId="2147328214"/>
        </pc:sldMkLst>
      </pc:sldChg>
      <pc:sldChg chg="del">
        <pc:chgData name="Alina Olsen" userId="2767c37f-a6e9-488f-8571-0ca7da0f883a" providerId="ADAL" clId="{F400B42D-751E-472C-BF91-0022A24069E4}" dt="2023-09-28T09:30:27.033" v="46" actId="47"/>
        <pc:sldMkLst>
          <pc:docMk/>
          <pc:sldMk cId="1005705654" sldId="2147328219"/>
        </pc:sldMkLst>
      </pc:sldChg>
      <pc:sldChg chg="del">
        <pc:chgData name="Alina Olsen" userId="2767c37f-a6e9-488f-8571-0ca7da0f883a" providerId="ADAL" clId="{F400B42D-751E-472C-BF91-0022A24069E4}" dt="2023-09-28T09:30:34.174" v="50" actId="47"/>
        <pc:sldMkLst>
          <pc:docMk/>
          <pc:sldMk cId="3387160850" sldId="2147328221"/>
        </pc:sldMkLst>
      </pc:sldChg>
      <pc:sldChg chg="del">
        <pc:chgData name="Alina Olsen" userId="2767c37f-a6e9-488f-8571-0ca7da0f883a" providerId="ADAL" clId="{F400B42D-751E-472C-BF91-0022A24069E4}" dt="2023-09-28T09:30:37.110" v="52" actId="47"/>
        <pc:sldMkLst>
          <pc:docMk/>
          <pc:sldMk cId="448005735" sldId="2147328223"/>
        </pc:sldMkLst>
      </pc:sldChg>
      <pc:sldChg chg="del">
        <pc:chgData name="Alina Olsen" userId="2767c37f-a6e9-488f-8571-0ca7da0f883a" providerId="ADAL" clId="{F400B42D-751E-472C-BF91-0022A24069E4}" dt="2023-09-28T09:30:45.164" v="56" actId="47"/>
        <pc:sldMkLst>
          <pc:docMk/>
          <pc:sldMk cId="948464010" sldId="2147328227"/>
        </pc:sldMkLst>
      </pc:sldChg>
      <pc:sldChg chg="del">
        <pc:chgData name="Alina Olsen" userId="2767c37f-a6e9-488f-8571-0ca7da0f883a" providerId="ADAL" clId="{F400B42D-751E-472C-BF91-0022A24069E4}" dt="2023-09-28T09:30:35.916" v="51" actId="47"/>
        <pc:sldMkLst>
          <pc:docMk/>
          <pc:sldMk cId="4108777010" sldId="2147328228"/>
        </pc:sldMkLst>
      </pc:sldChg>
      <pc:sldChg chg="del">
        <pc:chgData name="Alina Olsen" userId="2767c37f-a6e9-488f-8571-0ca7da0f883a" providerId="ADAL" clId="{F400B42D-751E-472C-BF91-0022A24069E4}" dt="2023-09-28T09:30:19.471" v="42" actId="47"/>
        <pc:sldMkLst>
          <pc:docMk/>
          <pc:sldMk cId="1207908108" sldId="2147328229"/>
        </pc:sldMkLst>
      </pc:sldChg>
      <pc:sldChg chg="addSp delSp modSp mod ord">
        <pc:chgData name="Alina Olsen" userId="2767c37f-a6e9-488f-8571-0ca7da0f883a" providerId="ADAL" clId="{F400B42D-751E-472C-BF91-0022A24069E4}" dt="2023-09-28T12:06:58.941" v="1240" actId="20577"/>
        <pc:sldMkLst>
          <pc:docMk/>
          <pc:sldMk cId="4229204929" sldId="2147328232"/>
        </pc:sldMkLst>
        <pc:spChg chg="add mod">
          <ac:chgData name="Alina Olsen" userId="2767c37f-a6e9-488f-8571-0ca7da0f883a" providerId="ADAL" clId="{F400B42D-751E-472C-BF91-0022A24069E4}" dt="2023-09-28T12:06:58.941" v="1240" actId="20577"/>
          <ac:spMkLst>
            <pc:docMk/>
            <pc:sldMk cId="4229204929" sldId="2147328232"/>
            <ac:spMk id="9" creationId="{90FA0A2B-09A3-9E2B-26C5-25016C49BBB3}"/>
          </ac:spMkLst>
        </pc:spChg>
        <pc:spChg chg="del">
          <ac:chgData name="Alina Olsen" userId="2767c37f-a6e9-488f-8571-0ca7da0f883a" providerId="ADAL" clId="{F400B42D-751E-472C-BF91-0022A24069E4}" dt="2023-09-28T11:43:36.313" v="781" actId="478"/>
          <ac:spMkLst>
            <pc:docMk/>
            <pc:sldMk cId="4229204929" sldId="2147328232"/>
            <ac:spMk id="11" creationId="{4346ECBA-2EAA-33B5-4A45-FFD52AC35B0C}"/>
          </ac:spMkLst>
        </pc:spChg>
        <pc:spChg chg="del">
          <ac:chgData name="Alina Olsen" userId="2767c37f-a6e9-488f-8571-0ca7da0f883a" providerId="ADAL" clId="{F400B42D-751E-472C-BF91-0022A24069E4}" dt="2023-09-28T11:43:33.216" v="779" actId="478"/>
          <ac:spMkLst>
            <pc:docMk/>
            <pc:sldMk cId="4229204929" sldId="2147328232"/>
            <ac:spMk id="12" creationId="{2391D79E-3827-B652-281F-8CEAC1C781AB}"/>
          </ac:spMkLst>
        </pc:spChg>
        <pc:spChg chg="del">
          <ac:chgData name="Alina Olsen" userId="2767c37f-a6e9-488f-8571-0ca7da0f883a" providerId="ADAL" clId="{F400B42D-751E-472C-BF91-0022A24069E4}" dt="2023-09-28T11:43:59.623" v="788" actId="478"/>
          <ac:spMkLst>
            <pc:docMk/>
            <pc:sldMk cId="4229204929" sldId="2147328232"/>
            <ac:spMk id="14" creationId="{0967FF93-9718-AE1A-F421-EB9D44DB975A}"/>
          </ac:spMkLst>
        </pc:spChg>
        <pc:spChg chg="del">
          <ac:chgData name="Alina Olsen" userId="2767c37f-a6e9-488f-8571-0ca7da0f883a" providerId="ADAL" clId="{F400B42D-751E-472C-BF91-0022A24069E4}" dt="2023-09-28T11:43:39.056" v="783" actId="478"/>
          <ac:spMkLst>
            <pc:docMk/>
            <pc:sldMk cId="4229204929" sldId="2147328232"/>
            <ac:spMk id="16" creationId="{616D3716-1F75-631F-F26E-CCC2973EFEE5}"/>
          </ac:spMkLst>
        </pc:spChg>
        <pc:spChg chg="del">
          <ac:chgData name="Alina Olsen" userId="2767c37f-a6e9-488f-8571-0ca7da0f883a" providerId="ADAL" clId="{F400B42D-751E-472C-BF91-0022A24069E4}" dt="2023-09-28T11:43:41.241" v="785" actId="478"/>
          <ac:spMkLst>
            <pc:docMk/>
            <pc:sldMk cId="4229204929" sldId="2147328232"/>
            <ac:spMk id="19" creationId="{0519EAFC-F637-DCF6-C407-5B8640A3F9F2}"/>
          </ac:spMkLst>
        </pc:spChg>
        <pc:spChg chg="del">
          <ac:chgData name="Alina Olsen" userId="2767c37f-a6e9-488f-8571-0ca7da0f883a" providerId="ADAL" clId="{F400B42D-751E-472C-BF91-0022A24069E4}" dt="2023-09-28T11:44:04.999" v="790" actId="478"/>
          <ac:spMkLst>
            <pc:docMk/>
            <pc:sldMk cId="4229204929" sldId="2147328232"/>
            <ac:spMk id="20" creationId="{83C8FE1A-CA25-810F-FCC2-6015B41E4019}"/>
          </ac:spMkLst>
        </pc:spChg>
        <pc:picChg chg="del">
          <ac:chgData name="Alina Olsen" userId="2767c37f-a6e9-488f-8571-0ca7da0f883a" providerId="ADAL" clId="{F400B42D-751E-472C-BF91-0022A24069E4}" dt="2023-09-28T11:43:29.808" v="777" actId="478"/>
          <ac:picMkLst>
            <pc:docMk/>
            <pc:sldMk cId="4229204929" sldId="2147328232"/>
            <ac:picMk id="4" creationId="{8F30DA2D-9C77-9C41-DB95-1C5BC7B38F73}"/>
          </ac:picMkLst>
        </pc:picChg>
        <pc:picChg chg="del">
          <ac:chgData name="Alina Olsen" userId="2767c37f-a6e9-488f-8571-0ca7da0f883a" providerId="ADAL" clId="{F400B42D-751E-472C-BF91-0022A24069E4}" dt="2023-09-28T11:43:31.538" v="778" actId="478"/>
          <ac:picMkLst>
            <pc:docMk/>
            <pc:sldMk cId="4229204929" sldId="2147328232"/>
            <ac:picMk id="7" creationId="{E7B3B01A-86E0-4985-D40A-DA653F12D6F7}"/>
          </ac:picMkLst>
        </pc:picChg>
        <pc:picChg chg="add mod">
          <ac:chgData name="Alina Olsen" userId="2767c37f-a6e9-488f-8571-0ca7da0f883a" providerId="ADAL" clId="{F400B42D-751E-472C-BF91-0022A24069E4}" dt="2023-09-28T11:57:02.484" v="822" actId="1076"/>
          <ac:picMkLst>
            <pc:docMk/>
            <pc:sldMk cId="4229204929" sldId="2147328232"/>
            <ac:picMk id="8" creationId="{AE08B0E3-3FB7-1581-4358-E4539DED080A}"/>
          </ac:picMkLst>
        </pc:picChg>
        <pc:picChg chg="del">
          <ac:chgData name="Alina Olsen" userId="2767c37f-a6e9-488f-8571-0ca7da0f883a" providerId="ADAL" clId="{F400B42D-751E-472C-BF91-0022A24069E4}" dt="2023-09-28T11:43:35.076" v="780" actId="478"/>
          <ac:picMkLst>
            <pc:docMk/>
            <pc:sldMk cId="4229204929" sldId="2147328232"/>
            <ac:picMk id="10" creationId="{1A34109D-8D52-0B94-9195-BE7FE4A2EED9}"/>
          </ac:picMkLst>
        </pc:picChg>
        <pc:picChg chg="del">
          <ac:chgData name="Alina Olsen" userId="2767c37f-a6e9-488f-8571-0ca7da0f883a" providerId="ADAL" clId="{F400B42D-751E-472C-BF91-0022A24069E4}" dt="2023-09-28T11:43:37.631" v="782" actId="478"/>
          <ac:picMkLst>
            <pc:docMk/>
            <pc:sldMk cId="4229204929" sldId="2147328232"/>
            <ac:picMk id="15" creationId="{B4AEFF63-6139-8FE4-084B-53B62303350B}"/>
          </ac:picMkLst>
        </pc:picChg>
        <pc:picChg chg="add mod">
          <ac:chgData name="Alina Olsen" userId="2767c37f-a6e9-488f-8571-0ca7da0f883a" providerId="ADAL" clId="{F400B42D-751E-472C-BF91-0022A24069E4}" dt="2023-09-28T11:55:44.001" v="801" actId="1076"/>
          <ac:picMkLst>
            <pc:docMk/>
            <pc:sldMk cId="4229204929" sldId="2147328232"/>
            <ac:picMk id="17" creationId="{3E065A1F-3345-9BC0-93B6-44873F641748}"/>
          </ac:picMkLst>
        </pc:picChg>
        <pc:picChg chg="del">
          <ac:chgData name="Alina Olsen" userId="2767c37f-a6e9-488f-8571-0ca7da0f883a" providerId="ADAL" clId="{F400B42D-751E-472C-BF91-0022A24069E4}" dt="2023-09-28T11:43:39.777" v="784" actId="478"/>
          <ac:picMkLst>
            <pc:docMk/>
            <pc:sldMk cId="4229204929" sldId="2147328232"/>
            <ac:picMk id="18" creationId="{140E4DFD-6EED-4589-B8B9-23C477896D65}"/>
          </ac:picMkLst>
        </pc:picChg>
        <pc:picChg chg="add mod">
          <ac:chgData name="Alina Olsen" userId="2767c37f-a6e9-488f-8571-0ca7da0f883a" providerId="ADAL" clId="{F400B42D-751E-472C-BF91-0022A24069E4}" dt="2023-09-28T11:57:00.728" v="821" actId="1076"/>
          <ac:picMkLst>
            <pc:docMk/>
            <pc:sldMk cId="4229204929" sldId="2147328232"/>
            <ac:picMk id="22" creationId="{EE04F93D-3E03-B7BC-B4F5-D50E6A572198}"/>
          </ac:picMkLst>
        </pc:picChg>
        <pc:picChg chg="add mod">
          <ac:chgData name="Alina Olsen" userId="2767c37f-a6e9-488f-8571-0ca7da0f883a" providerId="ADAL" clId="{F400B42D-751E-472C-BF91-0022A24069E4}" dt="2023-09-28T12:00:42.715" v="853" actId="1076"/>
          <ac:picMkLst>
            <pc:docMk/>
            <pc:sldMk cId="4229204929" sldId="2147328232"/>
            <ac:picMk id="24" creationId="{97F6F0D7-CFFF-725A-563F-1E898DBAF24F}"/>
          </ac:picMkLst>
        </pc:picChg>
      </pc:sldChg>
      <pc:sldChg chg="del">
        <pc:chgData name="Alina Olsen" userId="2767c37f-a6e9-488f-8571-0ca7da0f883a" providerId="ADAL" clId="{F400B42D-751E-472C-BF91-0022A24069E4}" dt="2023-09-28T09:29:53.625" v="33" actId="47"/>
        <pc:sldMkLst>
          <pc:docMk/>
          <pc:sldMk cId="785906518" sldId="2147328233"/>
        </pc:sldMkLst>
      </pc:sldChg>
      <pc:sldChg chg="del">
        <pc:chgData name="Alina Olsen" userId="2767c37f-a6e9-488f-8571-0ca7da0f883a" providerId="ADAL" clId="{F400B42D-751E-472C-BF91-0022A24069E4}" dt="2023-09-28T11:31:11.257" v="769" actId="47"/>
        <pc:sldMkLst>
          <pc:docMk/>
          <pc:sldMk cId="2265764654" sldId="2147328235"/>
        </pc:sldMkLst>
      </pc:sldChg>
      <pc:sldChg chg="del">
        <pc:chgData name="Alina Olsen" userId="2767c37f-a6e9-488f-8571-0ca7da0f883a" providerId="ADAL" clId="{F400B42D-751E-472C-BF91-0022A24069E4}" dt="2023-09-28T09:30:07.540" v="35" actId="47"/>
        <pc:sldMkLst>
          <pc:docMk/>
          <pc:sldMk cId="150783111" sldId="2147328236"/>
        </pc:sldMkLst>
      </pc:sldChg>
      <pc:sldChg chg="del">
        <pc:chgData name="Alina Olsen" userId="2767c37f-a6e9-488f-8571-0ca7da0f883a" providerId="ADAL" clId="{F400B42D-751E-472C-BF91-0022A24069E4}" dt="2023-09-28T09:30:09.288" v="36" actId="47"/>
        <pc:sldMkLst>
          <pc:docMk/>
          <pc:sldMk cId="885032679" sldId="2147328237"/>
        </pc:sldMkLst>
      </pc:sldChg>
      <pc:sldChg chg="del">
        <pc:chgData name="Alina Olsen" userId="2767c37f-a6e9-488f-8571-0ca7da0f883a" providerId="ADAL" clId="{F400B42D-751E-472C-BF91-0022A24069E4}" dt="2023-09-28T09:30:31.964" v="48" actId="47"/>
        <pc:sldMkLst>
          <pc:docMk/>
          <pc:sldMk cId="1506170096" sldId="2147328239"/>
        </pc:sldMkLst>
      </pc:sldChg>
      <pc:sldChg chg="del">
        <pc:chgData name="Alina Olsen" userId="2767c37f-a6e9-488f-8571-0ca7da0f883a" providerId="ADAL" clId="{F400B42D-751E-472C-BF91-0022A24069E4}" dt="2023-09-28T09:30:21.732" v="43" actId="47"/>
        <pc:sldMkLst>
          <pc:docMk/>
          <pc:sldMk cId="3450102457" sldId="2147328240"/>
        </pc:sldMkLst>
      </pc:sldChg>
      <pc:sldChg chg="modSp mod ord">
        <pc:chgData name="Alina Olsen" userId="2767c37f-a6e9-488f-8571-0ca7da0f883a" providerId="ADAL" clId="{F400B42D-751E-472C-BF91-0022A24069E4}" dt="2023-09-28T12:50:14.771" v="2243" actId="1076"/>
        <pc:sldMkLst>
          <pc:docMk/>
          <pc:sldMk cId="2117030645" sldId="2147328241"/>
        </pc:sldMkLst>
        <pc:spChg chg="mod">
          <ac:chgData name="Alina Olsen" userId="2767c37f-a6e9-488f-8571-0ca7da0f883a" providerId="ADAL" clId="{F400B42D-751E-472C-BF91-0022A24069E4}" dt="2023-09-28T12:50:14.771" v="2243" actId="1076"/>
          <ac:spMkLst>
            <pc:docMk/>
            <pc:sldMk cId="2117030645" sldId="2147328241"/>
            <ac:spMk id="4" creationId="{27348ED3-74CB-805B-7703-DAB524D4BC6B}"/>
          </ac:spMkLst>
        </pc:spChg>
        <pc:spChg chg="mod">
          <ac:chgData name="Alina Olsen" userId="2767c37f-a6e9-488f-8571-0ca7da0f883a" providerId="ADAL" clId="{F400B42D-751E-472C-BF91-0022A24069E4}" dt="2023-09-28T12:50:07.162" v="2242" actId="20577"/>
          <ac:spMkLst>
            <pc:docMk/>
            <pc:sldMk cId="2117030645" sldId="2147328241"/>
            <ac:spMk id="6" creationId="{70393684-7005-F82F-F531-8ACDC4BB5033}"/>
          </ac:spMkLst>
        </pc:spChg>
      </pc:sldChg>
      <pc:sldChg chg="del">
        <pc:chgData name="Alina Olsen" userId="2767c37f-a6e9-488f-8571-0ca7da0f883a" providerId="ADAL" clId="{F400B42D-751E-472C-BF91-0022A24069E4}" dt="2023-09-28T09:30:00.590" v="34" actId="47"/>
        <pc:sldMkLst>
          <pc:docMk/>
          <pc:sldMk cId="1736633891" sldId="2147328242"/>
        </pc:sldMkLst>
      </pc:sldChg>
      <pc:sldChg chg="del">
        <pc:chgData name="Alina Olsen" userId="2767c37f-a6e9-488f-8571-0ca7da0f883a" providerId="ADAL" clId="{F400B42D-751E-472C-BF91-0022A24069E4}" dt="2023-09-28T09:30:14.355" v="39" actId="47"/>
        <pc:sldMkLst>
          <pc:docMk/>
          <pc:sldMk cId="3147935557" sldId="2147328243"/>
        </pc:sldMkLst>
      </pc:sldChg>
      <pc:sldChg chg="del">
        <pc:chgData name="Alina Olsen" userId="2767c37f-a6e9-488f-8571-0ca7da0f883a" providerId="ADAL" clId="{F400B42D-751E-472C-BF91-0022A24069E4}" dt="2023-09-28T09:30:12.625" v="38" actId="47"/>
        <pc:sldMkLst>
          <pc:docMk/>
          <pc:sldMk cId="727270688" sldId="2147328244"/>
        </pc:sldMkLst>
      </pc:sldChg>
      <pc:sldChg chg="del">
        <pc:chgData name="Alina Olsen" userId="2767c37f-a6e9-488f-8571-0ca7da0f883a" providerId="ADAL" clId="{F400B42D-751E-472C-BF91-0022A24069E4}" dt="2023-09-28T09:30:24.813" v="45" actId="47"/>
        <pc:sldMkLst>
          <pc:docMk/>
          <pc:sldMk cId="1656784243" sldId="2147328245"/>
        </pc:sldMkLst>
      </pc:sldChg>
      <pc:sldChg chg="del">
        <pc:chgData name="Alina Olsen" userId="2767c37f-a6e9-488f-8571-0ca7da0f883a" providerId="ADAL" clId="{F400B42D-751E-472C-BF91-0022A24069E4}" dt="2023-09-28T09:30:32.944" v="49" actId="47"/>
        <pc:sldMkLst>
          <pc:docMk/>
          <pc:sldMk cId="2544401827" sldId="2147328246"/>
        </pc:sldMkLst>
      </pc:sldChg>
      <pc:sldChg chg="del">
        <pc:chgData name="Alina Olsen" userId="2767c37f-a6e9-488f-8571-0ca7da0f883a" providerId="ADAL" clId="{F400B42D-751E-472C-BF91-0022A24069E4}" dt="2023-09-28T09:30:40.834" v="54" actId="47"/>
        <pc:sldMkLst>
          <pc:docMk/>
          <pc:sldMk cId="1568288953" sldId="2147328247"/>
        </pc:sldMkLst>
      </pc:sldChg>
      <pc:sldChg chg="del">
        <pc:chgData name="Alina Olsen" userId="2767c37f-a6e9-488f-8571-0ca7da0f883a" providerId="ADAL" clId="{F400B42D-751E-472C-BF91-0022A24069E4}" dt="2023-09-28T09:30:42.110" v="55" actId="47"/>
        <pc:sldMkLst>
          <pc:docMk/>
          <pc:sldMk cId="1805192247" sldId="2147328248"/>
        </pc:sldMkLst>
      </pc:sldChg>
      <pc:sldChg chg="del">
        <pc:chgData name="Alina Olsen" userId="2767c37f-a6e9-488f-8571-0ca7da0f883a" providerId="ADAL" clId="{F400B42D-751E-472C-BF91-0022A24069E4}" dt="2023-09-28T09:30:29.762" v="47" actId="47"/>
        <pc:sldMkLst>
          <pc:docMk/>
          <pc:sldMk cId="1636954344" sldId="2147328249"/>
        </pc:sldMkLst>
      </pc:sldChg>
      <pc:sldChg chg="addSp delSp modSp mod ord">
        <pc:chgData name="Alina Olsen" userId="2767c37f-a6e9-488f-8571-0ca7da0f883a" providerId="ADAL" clId="{F400B42D-751E-472C-BF91-0022A24069E4}" dt="2023-09-28T11:03:29.392" v="390" actId="20577"/>
        <pc:sldMkLst>
          <pc:docMk/>
          <pc:sldMk cId="2128554885" sldId="2147328250"/>
        </pc:sldMkLst>
        <pc:spChg chg="mod">
          <ac:chgData name="Alina Olsen" userId="2767c37f-a6e9-488f-8571-0ca7da0f883a" providerId="ADAL" clId="{F400B42D-751E-472C-BF91-0022A24069E4}" dt="2023-09-28T10:49:54.309" v="178" actId="20577"/>
          <ac:spMkLst>
            <pc:docMk/>
            <pc:sldMk cId="2128554885" sldId="2147328250"/>
            <ac:spMk id="10" creationId="{2CFB73E3-332F-179F-E26A-7AD7D7CFA9B1}"/>
          </ac:spMkLst>
        </pc:spChg>
        <pc:spChg chg="mod">
          <ac:chgData name="Alina Olsen" userId="2767c37f-a6e9-488f-8571-0ca7da0f883a" providerId="ADAL" clId="{F400B42D-751E-472C-BF91-0022A24069E4}" dt="2023-09-28T10:59:20.467" v="323" actId="255"/>
          <ac:spMkLst>
            <pc:docMk/>
            <pc:sldMk cId="2128554885" sldId="2147328250"/>
            <ac:spMk id="19" creationId="{3951AFAF-5E85-DC25-B1FD-A6ECF7963F12}"/>
          </ac:spMkLst>
        </pc:spChg>
        <pc:spChg chg="mod">
          <ac:chgData name="Alina Olsen" userId="2767c37f-a6e9-488f-8571-0ca7da0f883a" providerId="ADAL" clId="{F400B42D-751E-472C-BF91-0022A24069E4}" dt="2023-09-28T11:02:53.330" v="379" actId="20577"/>
          <ac:spMkLst>
            <pc:docMk/>
            <pc:sldMk cId="2128554885" sldId="2147328250"/>
            <ac:spMk id="27" creationId="{481AE777-A2AF-0F13-9788-C1985C8A530C}"/>
          </ac:spMkLst>
        </pc:spChg>
        <pc:spChg chg="mod">
          <ac:chgData name="Alina Olsen" userId="2767c37f-a6e9-488f-8571-0ca7da0f883a" providerId="ADAL" clId="{F400B42D-751E-472C-BF91-0022A24069E4}" dt="2023-09-28T11:02:26.075" v="365" actId="20577"/>
          <ac:spMkLst>
            <pc:docMk/>
            <pc:sldMk cId="2128554885" sldId="2147328250"/>
            <ac:spMk id="28" creationId="{F6F3F68F-2309-DA05-99DF-32B3C279236E}"/>
          </ac:spMkLst>
        </pc:spChg>
        <pc:spChg chg="mod">
          <ac:chgData name="Alina Olsen" userId="2767c37f-a6e9-488f-8571-0ca7da0f883a" providerId="ADAL" clId="{F400B42D-751E-472C-BF91-0022A24069E4}" dt="2023-09-28T10:54:37.125" v="290" actId="20577"/>
          <ac:spMkLst>
            <pc:docMk/>
            <pc:sldMk cId="2128554885" sldId="2147328250"/>
            <ac:spMk id="29" creationId="{4FDC30ED-7ABC-7CBD-D3A3-DA5556FBE4DB}"/>
          </ac:spMkLst>
        </pc:spChg>
        <pc:spChg chg="mod">
          <ac:chgData name="Alina Olsen" userId="2767c37f-a6e9-488f-8571-0ca7da0f883a" providerId="ADAL" clId="{F400B42D-751E-472C-BF91-0022A24069E4}" dt="2023-09-28T11:03:29.392" v="390" actId="20577"/>
          <ac:spMkLst>
            <pc:docMk/>
            <pc:sldMk cId="2128554885" sldId="2147328250"/>
            <ac:spMk id="30" creationId="{66169687-59AA-58F3-CD05-CD9D0A070F5E}"/>
          </ac:spMkLst>
        </pc:spChg>
        <pc:spChg chg="mod">
          <ac:chgData name="Alina Olsen" userId="2767c37f-a6e9-488f-8571-0ca7da0f883a" providerId="ADAL" clId="{F400B42D-751E-472C-BF91-0022A24069E4}" dt="2023-09-28T11:03:12.272" v="385" actId="20577"/>
          <ac:spMkLst>
            <pc:docMk/>
            <pc:sldMk cId="2128554885" sldId="2147328250"/>
            <ac:spMk id="31" creationId="{326DFCF4-A353-F6E9-9243-5601E72A16F5}"/>
          </ac:spMkLst>
        </pc:spChg>
        <pc:picChg chg="add mod">
          <ac:chgData name="Alina Olsen" userId="2767c37f-a6e9-488f-8571-0ca7da0f883a" providerId="ADAL" clId="{F400B42D-751E-472C-BF91-0022A24069E4}" dt="2023-09-28T10:47:21.109" v="91" actId="1076"/>
          <ac:picMkLst>
            <pc:docMk/>
            <pc:sldMk cId="2128554885" sldId="2147328250"/>
            <ac:picMk id="4" creationId="{7515D876-92D5-F8E3-C656-C03857918F63}"/>
          </ac:picMkLst>
        </pc:picChg>
        <pc:picChg chg="add mod">
          <ac:chgData name="Alina Olsen" userId="2767c37f-a6e9-488f-8571-0ca7da0f883a" providerId="ADAL" clId="{F400B42D-751E-472C-BF91-0022A24069E4}" dt="2023-09-28T10:47:33.361" v="93" actId="1076"/>
          <ac:picMkLst>
            <pc:docMk/>
            <pc:sldMk cId="2128554885" sldId="2147328250"/>
            <ac:picMk id="5" creationId="{FB2478BF-0481-0394-C94B-C7653E171C11}"/>
          </ac:picMkLst>
        </pc:picChg>
        <pc:picChg chg="del">
          <ac:chgData name="Alina Olsen" userId="2767c37f-a6e9-488f-8571-0ca7da0f883a" providerId="ADAL" clId="{F400B42D-751E-472C-BF91-0022A24069E4}" dt="2023-09-28T10:47:05.129" v="86" actId="478"/>
          <ac:picMkLst>
            <pc:docMk/>
            <pc:sldMk cId="2128554885" sldId="2147328250"/>
            <ac:picMk id="11" creationId="{DFE16B7A-01A0-ADEF-BD13-80A9C1C20FEE}"/>
          </ac:picMkLst>
        </pc:picChg>
        <pc:picChg chg="del">
          <ac:chgData name="Alina Olsen" userId="2767c37f-a6e9-488f-8571-0ca7da0f883a" providerId="ADAL" clId="{F400B42D-751E-472C-BF91-0022A24069E4}" dt="2023-09-28T10:47:03.644" v="85" actId="478"/>
          <ac:picMkLst>
            <pc:docMk/>
            <pc:sldMk cId="2128554885" sldId="2147328250"/>
            <ac:picMk id="12" creationId="{3E9C8371-FF45-0BD2-89E6-BD972633CD9E}"/>
          </ac:picMkLst>
        </pc:picChg>
      </pc:sldChg>
      <pc:sldChg chg="modSp add mod">
        <pc:chgData name="Alina Olsen" userId="2767c37f-a6e9-488f-8571-0ca7da0f883a" providerId="ADAL" clId="{F400B42D-751E-472C-BF91-0022A24069E4}" dt="2023-09-28T11:13:07.599" v="553" actId="20577"/>
        <pc:sldMkLst>
          <pc:docMk/>
          <pc:sldMk cId="1071769360" sldId="2147328251"/>
        </pc:sldMkLst>
        <pc:spChg chg="mod">
          <ac:chgData name="Alina Olsen" userId="2767c37f-a6e9-488f-8571-0ca7da0f883a" providerId="ADAL" clId="{F400B42D-751E-472C-BF91-0022A24069E4}" dt="2023-09-28T11:00:42.591" v="344" actId="20577"/>
          <ac:spMkLst>
            <pc:docMk/>
            <pc:sldMk cId="1071769360" sldId="2147328251"/>
            <ac:spMk id="10" creationId="{2CFB73E3-332F-179F-E26A-7AD7D7CFA9B1}"/>
          </ac:spMkLst>
        </pc:spChg>
        <pc:spChg chg="mod">
          <ac:chgData name="Alina Olsen" userId="2767c37f-a6e9-488f-8571-0ca7da0f883a" providerId="ADAL" clId="{F400B42D-751E-472C-BF91-0022A24069E4}" dt="2023-09-28T11:00:31.605" v="342" actId="20577"/>
          <ac:spMkLst>
            <pc:docMk/>
            <pc:sldMk cId="1071769360" sldId="2147328251"/>
            <ac:spMk id="19" creationId="{3951AFAF-5E85-DC25-B1FD-A6ECF7963F12}"/>
          </ac:spMkLst>
        </pc:spChg>
        <pc:spChg chg="mod">
          <ac:chgData name="Alina Olsen" userId="2767c37f-a6e9-488f-8571-0ca7da0f883a" providerId="ADAL" clId="{F400B42D-751E-472C-BF91-0022A24069E4}" dt="2023-09-28T11:04:23.285" v="405" actId="20577"/>
          <ac:spMkLst>
            <pc:docMk/>
            <pc:sldMk cId="1071769360" sldId="2147328251"/>
            <ac:spMk id="27" creationId="{481AE777-A2AF-0F13-9788-C1985C8A530C}"/>
          </ac:spMkLst>
        </pc:spChg>
        <pc:spChg chg="mod">
          <ac:chgData name="Alina Olsen" userId="2767c37f-a6e9-488f-8571-0ca7da0f883a" providerId="ADAL" clId="{F400B42D-751E-472C-BF91-0022A24069E4}" dt="2023-09-28T11:03:49.950" v="395" actId="20577"/>
          <ac:spMkLst>
            <pc:docMk/>
            <pc:sldMk cId="1071769360" sldId="2147328251"/>
            <ac:spMk id="28" creationId="{F6F3F68F-2309-DA05-99DF-32B3C279236E}"/>
          </ac:spMkLst>
        </pc:spChg>
        <pc:spChg chg="mod">
          <ac:chgData name="Alina Olsen" userId="2767c37f-a6e9-488f-8571-0ca7da0f883a" providerId="ADAL" clId="{F400B42D-751E-472C-BF91-0022A24069E4}" dt="2023-09-28T11:09:20.880" v="457" actId="20577"/>
          <ac:spMkLst>
            <pc:docMk/>
            <pc:sldMk cId="1071769360" sldId="2147328251"/>
            <ac:spMk id="29" creationId="{4FDC30ED-7ABC-7CBD-D3A3-DA5556FBE4DB}"/>
          </ac:spMkLst>
        </pc:spChg>
        <pc:spChg chg="mod">
          <ac:chgData name="Alina Olsen" userId="2767c37f-a6e9-488f-8571-0ca7da0f883a" providerId="ADAL" clId="{F400B42D-751E-472C-BF91-0022A24069E4}" dt="2023-09-28T11:13:07.599" v="553" actId="20577"/>
          <ac:spMkLst>
            <pc:docMk/>
            <pc:sldMk cId="1071769360" sldId="2147328251"/>
            <ac:spMk id="30" creationId="{66169687-59AA-58F3-CD05-CD9D0A070F5E}"/>
          </ac:spMkLst>
        </pc:spChg>
        <pc:spChg chg="mod">
          <ac:chgData name="Alina Olsen" userId="2767c37f-a6e9-488f-8571-0ca7da0f883a" providerId="ADAL" clId="{F400B42D-751E-472C-BF91-0022A24069E4}" dt="2023-09-28T11:04:58.390" v="418" actId="20577"/>
          <ac:spMkLst>
            <pc:docMk/>
            <pc:sldMk cId="1071769360" sldId="2147328251"/>
            <ac:spMk id="31" creationId="{326DFCF4-A353-F6E9-9243-5601E72A16F5}"/>
          </ac:spMkLst>
        </pc:spChg>
      </pc:sldChg>
      <pc:sldChg chg="del">
        <pc:chgData name="Alina Olsen" userId="2767c37f-a6e9-488f-8571-0ca7da0f883a" providerId="ADAL" clId="{F400B42D-751E-472C-BF91-0022A24069E4}" dt="2023-09-28T09:30:23.461" v="44" actId="47"/>
        <pc:sldMkLst>
          <pc:docMk/>
          <pc:sldMk cId="4212690504" sldId="2147328251"/>
        </pc:sldMkLst>
      </pc:sldChg>
      <pc:sldChg chg="addSp delSp modSp add mod ord">
        <pc:chgData name="Alina Olsen" userId="2767c37f-a6e9-488f-8571-0ca7da0f883a" providerId="ADAL" clId="{F400B42D-751E-472C-BF91-0022A24069E4}" dt="2023-09-28T11:17:08.669" v="611" actId="14100"/>
        <pc:sldMkLst>
          <pc:docMk/>
          <pc:sldMk cId="255148412" sldId="2147328252"/>
        </pc:sldMkLst>
        <pc:spChg chg="mod">
          <ac:chgData name="Alina Olsen" userId="2767c37f-a6e9-488f-8571-0ca7da0f883a" providerId="ADAL" clId="{F400B42D-751E-472C-BF91-0022A24069E4}" dt="2023-09-28T11:09:56.861" v="489" actId="20577"/>
          <ac:spMkLst>
            <pc:docMk/>
            <pc:sldMk cId="255148412" sldId="2147328252"/>
            <ac:spMk id="10" creationId="{2CFB73E3-332F-179F-E26A-7AD7D7CFA9B1}"/>
          </ac:spMkLst>
        </pc:spChg>
        <pc:spChg chg="mod">
          <ac:chgData name="Alina Olsen" userId="2767c37f-a6e9-488f-8571-0ca7da0f883a" providerId="ADAL" clId="{F400B42D-751E-472C-BF91-0022A24069E4}" dt="2023-09-28T11:09:48.105" v="482" actId="20577"/>
          <ac:spMkLst>
            <pc:docMk/>
            <pc:sldMk cId="255148412" sldId="2147328252"/>
            <ac:spMk id="19" creationId="{3951AFAF-5E85-DC25-B1FD-A6ECF7963F12}"/>
          </ac:spMkLst>
        </pc:spChg>
        <pc:spChg chg="mod">
          <ac:chgData name="Alina Olsen" userId="2767c37f-a6e9-488f-8571-0ca7da0f883a" providerId="ADAL" clId="{F400B42D-751E-472C-BF91-0022A24069E4}" dt="2023-09-28T11:12:05.809" v="540" actId="20577"/>
          <ac:spMkLst>
            <pc:docMk/>
            <pc:sldMk cId="255148412" sldId="2147328252"/>
            <ac:spMk id="27" creationId="{481AE777-A2AF-0F13-9788-C1985C8A530C}"/>
          </ac:spMkLst>
        </pc:spChg>
        <pc:spChg chg="mod">
          <ac:chgData name="Alina Olsen" userId="2767c37f-a6e9-488f-8571-0ca7da0f883a" providerId="ADAL" clId="{F400B42D-751E-472C-BF91-0022A24069E4}" dt="2023-09-28T11:11:11.507" v="526" actId="20577"/>
          <ac:spMkLst>
            <pc:docMk/>
            <pc:sldMk cId="255148412" sldId="2147328252"/>
            <ac:spMk id="28" creationId="{F6F3F68F-2309-DA05-99DF-32B3C279236E}"/>
          </ac:spMkLst>
        </pc:spChg>
        <pc:spChg chg="mod">
          <ac:chgData name="Alina Olsen" userId="2767c37f-a6e9-488f-8571-0ca7da0f883a" providerId="ADAL" clId="{F400B42D-751E-472C-BF91-0022A24069E4}" dt="2023-09-28T11:10:42.027" v="521" actId="20577"/>
          <ac:spMkLst>
            <pc:docMk/>
            <pc:sldMk cId="255148412" sldId="2147328252"/>
            <ac:spMk id="29" creationId="{4FDC30ED-7ABC-7CBD-D3A3-DA5556FBE4DB}"/>
          </ac:spMkLst>
        </pc:spChg>
        <pc:spChg chg="mod">
          <ac:chgData name="Alina Olsen" userId="2767c37f-a6e9-488f-8571-0ca7da0f883a" providerId="ADAL" clId="{F400B42D-751E-472C-BF91-0022A24069E4}" dt="2023-09-28T11:12:54.248" v="550" actId="20577"/>
          <ac:spMkLst>
            <pc:docMk/>
            <pc:sldMk cId="255148412" sldId="2147328252"/>
            <ac:spMk id="30" creationId="{66169687-59AA-58F3-CD05-CD9D0A070F5E}"/>
          </ac:spMkLst>
        </pc:spChg>
        <pc:spChg chg="mod">
          <ac:chgData name="Alina Olsen" userId="2767c37f-a6e9-488f-8571-0ca7da0f883a" providerId="ADAL" clId="{F400B42D-751E-472C-BF91-0022A24069E4}" dt="2023-09-28T11:11:47.582" v="534" actId="20577"/>
          <ac:spMkLst>
            <pc:docMk/>
            <pc:sldMk cId="255148412" sldId="2147328252"/>
            <ac:spMk id="31" creationId="{326DFCF4-A353-F6E9-9243-5601E72A16F5}"/>
          </ac:spMkLst>
        </pc:spChg>
        <pc:picChg chg="del">
          <ac:chgData name="Alina Olsen" userId="2767c37f-a6e9-488f-8571-0ca7da0f883a" providerId="ADAL" clId="{F400B42D-751E-472C-BF91-0022A24069E4}" dt="2023-09-28T11:15:46.233" v="596" actId="478"/>
          <ac:picMkLst>
            <pc:docMk/>
            <pc:sldMk cId="255148412" sldId="2147328252"/>
            <ac:picMk id="5" creationId="{FB2478BF-0481-0394-C94B-C7653E171C11}"/>
          </ac:picMkLst>
        </pc:picChg>
        <pc:picChg chg="add mod modCrop">
          <ac:chgData name="Alina Olsen" userId="2767c37f-a6e9-488f-8571-0ca7da0f883a" providerId="ADAL" clId="{F400B42D-751E-472C-BF91-0022A24069E4}" dt="2023-09-28T11:17:08.669" v="611" actId="14100"/>
          <ac:picMkLst>
            <pc:docMk/>
            <pc:sldMk cId="255148412" sldId="2147328252"/>
            <ac:picMk id="9" creationId="{962E57EF-0EB8-8128-FE78-735BD85E14FA}"/>
          </ac:picMkLst>
        </pc:picChg>
      </pc:sldChg>
      <pc:sldChg chg="addSp delSp modSp add mod ord">
        <pc:chgData name="Alina Olsen" userId="2767c37f-a6e9-488f-8571-0ca7da0f883a" providerId="ADAL" clId="{F400B42D-751E-472C-BF91-0022A24069E4}" dt="2023-09-28T11:28:37.813" v="743" actId="20577"/>
        <pc:sldMkLst>
          <pc:docMk/>
          <pc:sldMk cId="3581529405" sldId="2147328253"/>
        </pc:sldMkLst>
        <pc:spChg chg="mod">
          <ac:chgData name="Alina Olsen" userId="2767c37f-a6e9-488f-8571-0ca7da0f883a" providerId="ADAL" clId="{F400B42D-751E-472C-BF91-0022A24069E4}" dt="2023-09-28T11:28:37.813" v="743" actId="20577"/>
          <ac:spMkLst>
            <pc:docMk/>
            <pc:sldMk cId="3581529405" sldId="2147328253"/>
            <ac:spMk id="5" creationId="{FDA9085E-2418-92DE-FF5A-D29586B911FC}"/>
          </ac:spMkLst>
        </pc:spChg>
        <pc:picChg chg="del">
          <ac:chgData name="Alina Olsen" userId="2767c37f-a6e9-488f-8571-0ca7da0f883a" providerId="ADAL" clId="{F400B42D-751E-472C-BF91-0022A24069E4}" dt="2023-09-28T11:14:01.407" v="582" actId="478"/>
          <ac:picMkLst>
            <pc:docMk/>
            <pc:sldMk cId="3581529405" sldId="2147328253"/>
            <ac:picMk id="7" creationId="{398127DB-6008-28BC-E6B0-0196FCDF0BFB}"/>
          </ac:picMkLst>
        </pc:picChg>
        <pc:picChg chg="add mod">
          <ac:chgData name="Alina Olsen" userId="2767c37f-a6e9-488f-8571-0ca7da0f883a" providerId="ADAL" clId="{F400B42D-751E-472C-BF91-0022A24069E4}" dt="2023-09-28T11:15:16.575" v="592" actId="1076"/>
          <ac:picMkLst>
            <pc:docMk/>
            <pc:sldMk cId="3581529405" sldId="2147328253"/>
            <ac:picMk id="8" creationId="{597175CD-4B7E-7584-6AE5-CAFD4E7BAF38}"/>
          </ac:picMkLst>
        </pc:picChg>
        <pc:picChg chg="del mod">
          <ac:chgData name="Alina Olsen" userId="2767c37f-a6e9-488f-8571-0ca7da0f883a" providerId="ADAL" clId="{F400B42D-751E-472C-BF91-0022A24069E4}" dt="2023-09-28T11:14:02.272" v="584" actId="478"/>
          <ac:picMkLst>
            <pc:docMk/>
            <pc:sldMk cId="3581529405" sldId="2147328253"/>
            <ac:picMk id="9" creationId="{38EB5040-F425-B27B-D0FC-FD4DC78C55FD}"/>
          </ac:picMkLst>
        </pc:picChg>
        <pc:picChg chg="del">
          <ac:chgData name="Alina Olsen" userId="2767c37f-a6e9-488f-8571-0ca7da0f883a" providerId="ADAL" clId="{F400B42D-751E-472C-BF91-0022A24069E4}" dt="2023-09-28T11:14:04.167" v="585" actId="478"/>
          <ac:picMkLst>
            <pc:docMk/>
            <pc:sldMk cId="3581529405" sldId="2147328253"/>
            <ac:picMk id="11" creationId="{CD0A012E-8C04-238C-4F5C-59D65865945C}"/>
          </ac:picMkLst>
        </pc:picChg>
        <pc:picChg chg="add mod">
          <ac:chgData name="Alina Olsen" userId="2767c37f-a6e9-488f-8571-0ca7da0f883a" providerId="ADAL" clId="{F400B42D-751E-472C-BF91-0022A24069E4}" dt="2023-09-28T11:15:20.680" v="593" actId="14100"/>
          <ac:picMkLst>
            <pc:docMk/>
            <pc:sldMk cId="3581529405" sldId="2147328253"/>
            <ac:picMk id="12" creationId="{58D0318C-3982-2AF5-14A0-4BC98F433CA9}"/>
          </ac:picMkLst>
        </pc:picChg>
        <pc:picChg chg="add mod">
          <ac:chgData name="Alina Olsen" userId="2767c37f-a6e9-488f-8571-0ca7da0f883a" providerId="ADAL" clId="{F400B42D-751E-472C-BF91-0022A24069E4}" dt="2023-09-28T11:15:42.028" v="595" actId="1076"/>
          <ac:picMkLst>
            <pc:docMk/>
            <pc:sldMk cId="3581529405" sldId="2147328253"/>
            <ac:picMk id="14" creationId="{73EF329E-FA21-CF70-42E0-93809F8178AE}"/>
          </ac:picMkLst>
        </pc:picChg>
      </pc:sldChg>
      <pc:sldChg chg="addSp delSp modSp add mod ord">
        <pc:chgData name="Alina Olsen" userId="2767c37f-a6e9-488f-8571-0ca7da0f883a" providerId="ADAL" clId="{F400B42D-751E-472C-BF91-0022A24069E4}" dt="2023-09-28T12:08:35.817" v="1247" actId="1076"/>
        <pc:sldMkLst>
          <pc:docMk/>
          <pc:sldMk cId="1938924129" sldId="2147328254"/>
        </pc:sldMkLst>
        <pc:spChg chg="mod">
          <ac:chgData name="Alina Olsen" userId="2767c37f-a6e9-488f-8571-0ca7da0f883a" providerId="ADAL" clId="{F400B42D-751E-472C-BF91-0022A24069E4}" dt="2023-09-28T11:20:31.361" v="685" actId="20577"/>
          <ac:spMkLst>
            <pc:docMk/>
            <pc:sldMk cId="1938924129" sldId="2147328254"/>
            <ac:spMk id="19" creationId="{3951AFAF-5E85-DC25-B1FD-A6ECF7963F12}"/>
          </ac:spMkLst>
        </pc:spChg>
        <pc:spChg chg="mod">
          <ac:chgData name="Alina Olsen" userId="2767c37f-a6e9-488f-8571-0ca7da0f883a" providerId="ADAL" clId="{F400B42D-751E-472C-BF91-0022A24069E4}" dt="2023-09-28T11:19:10.212" v="652" actId="20577"/>
          <ac:spMkLst>
            <pc:docMk/>
            <pc:sldMk cId="1938924129" sldId="2147328254"/>
            <ac:spMk id="27" creationId="{481AE777-A2AF-0F13-9788-C1985C8A530C}"/>
          </ac:spMkLst>
        </pc:spChg>
        <pc:spChg chg="mod">
          <ac:chgData name="Alina Olsen" userId="2767c37f-a6e9-488f-8571-0ca7da0f883a" providerId="ADAL" clId="{F400B42D-751E-472C-BF91-0022A24069E4}" dt="2023-09-28T11:19:36.051" v="658" actId="20577"/>
          <ac:spMkLst>
            <pc:docMk/>
            <pc:sldMk cId="1938924129" sldId="2147328254"/>
            <ac:spMk id="28" creationId="{F6F3F68F-2309-DA05-99DF-32B3C279236E}"/>
          </ac:spMkLst>
        </pc:spChg>
        <pc:spChg chg="mod">
          <ac:chgData name="Alina Olsen" userId="2767c37f-a6e9-488f-8571-0ca7da0f883a" providerId="ADAL" clId="{F400B42D-751E-472C-BF91-0022A24069E4}" dt="2023-09-28T11:20:56.973" v="692" actId="255"/>
          <ac:spMkLst>
            <pc:docMk/>
            <pc:sldMk cId="1938924129" sldId="2147328254"/>
            <ac:spMk id="29" creationId="{4FDC30ED-7ABC-7CBD-D3A3-DA5556FBE4DB}"/>
          </ac:spMkLst>
        </pc:spChg>
        <pc:spChg chg="mod">
          <ac:chgData name="Alina Olsen" userId="2767c37f-a6e9-488f-8571-0ca7da0f883a" providerId="ADAL" clId="{F400B42D-751E-472C-BF91-0022A24069E4}" dt="2023-09-28T11:18:51.849" v="647" actId="20577"/>
          <ac:spMkLst>
            <pc:docMk/>
            <pc:sldMk cId="1938924129" sldId="2147328254"/>
            <ac:spMk id="30" creationId="{66169687-59AA-58F3-CD05-CD9D0A070F5E}"/>
          </ac:spMkLst>
        </pc:spChg>
        <pc:spChg chg="mod">
          <ac:chgData name="Alina Olsen" userId="2767c37f-a6e9-488f-8571-0ca7da0f883a" providerId="ADAL" clId="{F400B42D-751E-472C-BF91-0022A24069E4}" dt="2023-09-28T11:19:20.260" v="653" actId="20577"/>
          <ac:spMkLst>
            <pc:docMk/>
            <pc:sldMk cId="1938924129" sldId="2147328254"/>
            <ac:spMk id="31" creationId="{326DFCF4-A353-F6E9-9243-5601E72A16F5}"/>
          </ac:spMkLst>
        </pc:spChg>
        <pc:picChg chg="add mod">
          <ac:chgData name="Alina Olsen" userId="2767c37f-a6e9-488f-8571-0ca7da0f883a" providerId="ADAL" clId="{F400B42D-751E-472C-BF91-0022A24069E4}" dt="2023-09-28T12:08:35.817" v="1247" actId="1076"/>
          <ac:picMkLst>
            <pc:docMk/>
            <pc:sldMk cId="1938924129" sldId="2147328254"/>
            <ac:picMk id="6" creationId="{2A6FD7D4-ED76-357C-7036-ECEEA1C90B12}"/>
          </ac:picMkLst>
        </pc:picChg>
        <pc:picChg chg="del">
          <ac:chgData name="Alina Olsen" userId="2767c37f-a6e9-488f-8571-0ca7da0f883a" providerId="ADAL" clId="{F400B42D-751E-472C-BF91-0022A24069E4}" dt="2023-09-28T12:08:20.532" v="1241" actId="478"/>
          <ac:picMkLst>
            <pc:docMk/>
            <pc:sldMk cId="1938924129" sldId="2147328254"/>
            <ac:picMk id="9" creationId="{962E57EF-0EB8-8128-FE78-735BD85E14FA}"/>
          </ac:picMkLst>
        </pc:picChg>
      </pc:sldChg>
      <pc:sldChg chg="addSp delSp modSp add mod ord">
        <pc:chgData name="Alina Olsen" userId="2767c37f-a6e9-488f-8571-0ca7da0f883a" providerId="ADAL" clId="{F400B42D-751E-472C-BF91-0022A24069E4}" dt="2023-09-28T11:28:29.634" v="740" actId="20577"/>
        <pc:sldMkLst>
          <pc:docMk/>
          <pc:sldMk cId="2087215432" sldId="2147328255"/>
        </pc:sldMkLst>
        <pc:spChg chg="mod">
          <ac:chgData name="Alina Olsen" userId="2767c37f-a6e9-488f-8571-0ca7da0f883a" providerId="ADAL" clId="{F400B42D-751E-472C-BF91-0022A24069E4}" dt="2023-09-28T11:28:29.634" v="740" actId="20577"/>
          <ac:spMkLst>
            <pc:docMk/>
            <pc:sldMk cId="2087215432" sldId="2147328255"/>
            <ac:spMk id="5" creationId="{FDA9085E-2418-92DE-FF5A-D29586B911FC}"/>
          </ac:spMkLst>
        </pc:spChg>
        <pc:picChg chg="add mod">
          <ac:chgData name="Alina Olsen" userId="2767c37f-a6e9-488f-8571-0ca7da0f883a" providerId="ADAL" clId="{F400B42D-751E-472C-BF91-0022A24069E4}" dt="2023-09-28T11:23:47.654" v="702" actId="14100"/>
          <ac:picMkLst>
            <pc:docMk/>
            <pc:sldMk cId="2087215432" sldId="2147328255"/>
            <ac:picMk id="7" creationId="{257ABC5A-7C86-35EE-F3CC-C1727993E59D}"/>
          </ac:picMkLst>
        </pc:picChg>
        <pc:picChg chg="del">
          <ac:chgData name="Alina Olsen" userId="2767c37f-a6e9-488f-8571-0ca7da0f883a" providerId="ADAL" clId="{F400B42D-751E-472C-BF91-0022A24069E4}" dt="2023-09-28T11:24:06.223" v="703" actId="478"/>
          <ac:picMkLst>
            <pc:docMk/>
            <pc:sldMk cId="2087215432" sldId="2147328255"/>
            <ac:picMk id="8" creationId="{597175CD-4B7E-7584-6AE5-CAFD4E7BAF38}"/>
          </ac:picMkLst>
        </pc:picChg>
        <pc:picChg chg="add mod">
          <ac:chgData name="Alina Olsen" userId="2767c37f-a6e9-488f-8571-0ca7da0f883a" providerId="ADAL" clId="{F400B42D-751E-472C-BF91-0022A24069E4}" dt="2023-09-28T11:24:27.360" v="711" actId="14100"/>
          <ac:picMkLst>
            <pc:docMk/>
            <pc:sldMk cId="2087215432" sldId="2147328255"/>
            <ac:picMk id="10" creationId="{6BDFE431-7F06-E7A3-E127-3E3C275EB305}"/>
          </ac:picMkLst>
        </pc:picChg>
        <pc:picChg chg="del">
          <ac:chgData name="Alina Olsen" userId="2767c37f-a6e9-488f-8571-0ca7da0f883a" providerId="ADAL" clId="{F400B42D-751E-472C-BF91-0022A24069E4}" dt="2023-09-28T11:23:35.699" v="696" actId="478"/>
          <ac:picMkLst>
            <pc:docMk/>
            <pc:sldMk cId="2087215432" sldId="2147328255"/>
            <ac:picMk id="12" creationId="{58D0318C-3982-2AF5-14A0-4BC98F433CA9}"/>
          </ac:picMkLst>
        </pc:picChg>
        <pc:picChg chg="add mod">
          <ac:chgData name="Alina Olsen" userId="2767c37f-a6e9-488f-8571-0ca7da0f883a" providerId="ADAL" clId="{F400B42D-751E-472C-BF91-0022A24069E4}" dt="2023-09-28T11:27:46.969" v="716" actId="1076"/>
          <ac:picMkLst>
            <pc:docMk/>
            <pc:sldMk cId="2087215432" sldId="2147328255"/>
            <ac:picMk id="13" creationId="{271415E8-D098-BA92-07E7-BFB1A40A0299}"/>
          </ac:picMkLst>
        </pc:picChg>
        <pc:picChg chg="del">
          <ac:chgData name="Alina Olsen" userId="2767c37f-a6e9-488f-8571-0ca7da0f883a" providerId="ADAL" clId="{F400B42D-751E-472C-BF91-0022A24069E4}" dt="2023-09-28T11:24:29.053" v="712" actId="478"/>
          <ac:picMkLst>
            <pc:docMk/>
            <pc:sldMk cId="2087215432" sldId="2147328255"/>
            <ac:picMk id="14" creationId="{73EF329E-FA21-CF70-42E0-93809F8178AE}"/>
          </ac:picMkLst>
        </pc:picChg>
      </pc:sldChg>
      <pc:sldChg chg="addSp delSp modSp add mod ord">
        <pc:chgData name="Alina Olsen" userId="2767c37f-a6e9-488f-8571-0ca7da0f883a" providerId="ADAL" clId="{F400B42D-751E-472C-BF91-0022A24069E4}" dt="2023-09-28T11:30:57.596" v="768" actId="14100"/>
        <pc:sldMkLst>
          <pc:docMk/>
          <pc:sldMk cId="3969311756" sldId="2147328256"/>
        </pc:sldMkLst>
        <pc:spChg chg="del">
          <ac:chgData name="Alina Olsen" userId="2767c37f-a6e9-488f-8571-0ca7da0f883a" providerId="ADAL" clId="{F400B42D-751E-472C-BF91-0022A24069E4}" dt="2023-09-28T11:29:35.697" v="747" actId="478"/>
          <ac:spMkLst>
            <pc:docMk/>
            <pc:sldMk cId="3969311756" sldId="2147328256"/>
            <ac:spMk id="5" creationId="{FDA9085E-2418-92DE-FF5A-D29586B911FC}"/>
          </ac:spMkLst>
        </pc:spChg>
        <pc:spChg chg="add mod">
          <ac:chgData name="Alina Olsen" userId="2767c37f-a6e9-488f-8571-0ca7da0f883a" providerId="ADAL" clId="{F400B42D-751E-472C-BF91-0022A24069E4}" dt="2023-09-28T11:29:36.933" v="748"/>
          <ac:spMkLst>
            <pc:docMk/>
            <pc:sldMk cId="3969311756" sldId="2147328256"/>
            <ac:spMk id="6" creationId="{ED6634E2-25DB-6AB5-A2F6-0C5C38C39141}"/>
          </ac:spMkLst>
        </pc:spChg>
        <pc:picChg chg="del">
          <ac:chgData name="Alina Olsen" userId="2767c37f-a6e9-488f-8571-0ca7da0f883a" providerId="ADAL" clId="{F400B42D-751E-472C-BF91-0022A24069E4}" dt="2023-09-28T11:29:39.064" v="749" actId="478"/>
          <ac:picMkLst>
            <pc:docMk/>
            <pc:sldMk cId="3969311756" sldId="2147328256"/>
            <ac:picMk id="7" creationId="{257ABC5A-7C86-35EE-F3CC-C1727993E59D}"/>
          </ac:picMkLst>
        </pc:picChg>
        <pc:picChg chg="add mod">
          <ac:chgData name="Alina Olsen" userId="2767c37f-a6e9-488f-8571-0ca7da0f883a" providerId="ADAL" clId="{F400B42D-751E-472C-BF91-0022A24069E4}" dt="2023-09-28T11:30:31.722" v="760" actId="1076"/>
          <ac:picMkLst>
            <pc:docMk/>
            <pc:sldMk cId="3969311756" sldId="2147328256"/>
            <ac:picMk id="9" creationId="{51D393A4-97D9-42EB-010A-976B0EF96B8C}"/>
          </ac:picMkLst>
        </pc:picChg>
        <pc:picChg chg="del">
          <ac:chgData name="Alina Olsen" userId="2767c37f-a6e9-488f-8571-0ca7da0f883a" providerId="ADAL" clId="{F400B42D-751E-472C-BF91-0022A24069E4}" dt="2023-09-28T11:29:39.647" v="750" actId="478"/>
          <ac:picMkLst>
            <pc:docMk/>
            <pc:sldMk cId="3969311756" sldId="2147328256"/>
            <ac:picMk id="10" creationId="{6BDFE431-7F06-E7A3-E127-3E3C275EB305}"/>
          </ac:picMkLst>
        </pc:picChg>
        <pc:picChg chg="add mod">
          <ac:chgData name="Alina Olsen" userId="2767c37f-a6e9-488f-8571-0ca7da0f883a" providerId="ADAL" clId="{F400B42D-751E-472C-BF91-0022A24069E4}" dt="2023-09-28T11:30:38.088" v="765" actId="1035"/>
          <ac:picMkLst>
            <pc:docMk/>
            <pc:sldMk cId="3969311756" sldId="2147328256"/>
            <ac:picMk id="12" creationId="{1ACF3578-FEFD-62ED-63C0-84D0EDFADAD6}"/>
          </ac:picMkLst>
        </pc:picChg>
        <pc:picChg chg="del">
          <ac:chgData name="Alina Olsen" userId="2767c37f-a6e9-488f-8571-0ca7da0f883a" providerId="ADAL" clId="{F400B42D-751E-472C-BF91-0022A24069E4}" dt="2023-09-28T11:29:40.698" v="751" actId="478"/>
          <ac:picMkLst>
            <pc:docMk/>
            <pc:sldMk cId="3969311756" sldId="2147328256"/>
            <ac:picMk id="13" creationId="{271415E8-D098-BA92-07E7-BFB1A40A0299}"/>
          </ac:picMkLst>
        </pc:picChg>
        <pc:picChg chg="add mod">
          <ac:chgData name="Alina Olsen" userId="2767c37f-a6e9-488f-8571-0ca7da0f883a" providerId="ADAL" clId="{F400B42D-751E-472C-BF91-0022A24069E4}" dt="2023-09-28T11:30:57.596" v="768" actId="14100"/>
          <ac:picMkLst>
            <pc:docMk/>
            <pc:sldMk cId="3969311756" sldId="2147328256"/>
            <ac:picMk id="15" creationId="{6E9288C8-168D-099A-4D11-0AA2828C213B}"/>
          </ac:picMkLst>
        </pc:picChg>
      </pc:sldChg>
    </pc:docChg>
  </pc:docChgLst>
  <pc:docChgLst>
    <pc:chgData name="Alina Olsen" userId="2767c37f-a6e9-488f-8571-0ca7da0f883a" providerId="ADAL" clId="{20D461C9-4F03-4672-BD8C-96ED9FE47E87}"/>
    <pc:docChg chg="undo custSel addSld delSld modSld sldOrd">
      <pc:chgData name="Alina Olsen" userId="2767c37f-a6e9-488f-8571-0ca7da0f883a" providerId="ADAL" clId="{20D461C9-4F03-4672-BD8C-96ED9FE47E87}" dt="2024-08-20T22:37:50.682" v="1706" actId="20577"/>
      <pc:docMkLst>
        <pc:docMk/>
      </pc:docMkLst>
      <pc:sldChg chg="modSp mod">
        <pc:chgData name="Alina Olsen" userId="2767c37f-a6e9-488f-8571-0ca7da0f883a" providerId="ADAL" clId="{20D461C9-4F03-4672-BD8C-96ED9FE47E87}" dt="2024-08-20T20:52:15.504" v="25" actId="20577"/>
        <pc:sldMkLst>
          <pc:docMk/>
          <pc:sldMk cId="4112821918" sldId="2147328194"/>
        </pc:sldMkLst>
        <pc:spChg chg="mod">
          <ac:chgData name="Alina Olsen" userId="2767c37f-a6e9-488f-8571-0ca7da0f883a" providerId="ADAL" clId="{20D461C9-4F03-4672-BD8C-96ED9FE47E87}" dt="2024-08-20T20:52:15.504" v="25" actId="20577"/>
          <ac:spMkLst>
            <pc:docMk/>
            <pc:sldMk cId="4112821918" sldId="2147328194"/>
            <ac:spMk id="9" creationId="{557FAD69-946D-CC06-55A9-BEE83885978C}"/>
          </ac:spMkLst>
        </pc:spChg>
        <pc:picChg chg="mod modCrop">
          <ac:chgData name="Alina Olsen" userId="2767c37f-a6e9-488f-8571-0ca7da0f883a" providerId="ADAL" clId="{20D461C9-4F03-4672-BD8C-96ED9FE47E87}" dt="2024-08-20T20:44:28.484" v="1" actId="18131"/>
          <ac:picMkLst>
            <pc:docMk/>
            <pc:sldMk cId="4112821918" sldId="2147328194"/>
            <ac:picMk id="10" creationId="{C98D93A2-9A26-AFBE-BDD1-2BE663B6A721}"/>
          </ac:picMkLst>
        </pc:picChg>
      </pc:sldChg>
      <pc:sldChg chg="modSp mod">
        <pc:chgData name="Alina Olsen" userId="2767c37f-a6e9-488f-8571-0ca7da0f883a" providerId="ADAL" clId="{20D461C9-4F03-4672-BD8C-96ED9FE47E87}" dt="2024-08-20T22:37:50.682" v="1706" actId="20577"/>
        <pc:sldMkLst>
          <pc:docMk/>
          <pc:sldMk cId="850691727" sldId="2147328197"/>
        </pc:sldMkLst>
        <pc:spChg chg="mod">
          <ac:chgData name="Alina Olsen" userId="2767c37f-a6e9-488f-8571-0ca7da0f883a" providerId="ADAL" clId="{20D461C9-4F03-4672-BD8C-96ED9FE47E87}" dt="2024-08-20T22:37:50.682" v="1706" actId="20577"/>
          <ac:spMkLst>
            <pc:docMk/>
            <pc:sldMk cId="850691727" sldId="2147328197"/>
            <ac:spMk id="2" creationId="{9A4DFFFF-394A-64A4-F702-99330FC7C2E6}"/>
          </ac:spMkLst>
        </pc:spChg>
        <pc:spChg chg="mod">
          <ac:chgData name="Alina Olsen" userId="2767c37f-a6e9-488f-8571-0ca7da0f883a" providerId="ADAL" clId="{20D461C9-4F03-4672-BD8C-96ED9FE47E87}" dt="2024-08-20T22:13:05.859" v="998" actId="255"/>
          <ac:spMkLst>
            <pc:docMk/>
            <pc:sldMk cId="850691727" sldId="2147328197"/>
            <ac:spMk id="3" creationId="{6640F8F6-0C5C-3553-B908-DD52DD567AB4}"/>
          </ac:spMkLst>
        </pc:spChg>
      </pc:sldChg>
      <pc:sldChg chg="addSp delSp modSp add mod modNotesTx">
        <pc:chgData name="Alina Olsen" userId="2767c37f-a6e9-488f-8571-0ca7da0f883a" providerId="ADAL" clId="{20D461C9-4F03-4672-BD8C-96ED9FE47E87}" dt="2024-08-20T22:09:36.491" v="934" actId="1076"/>
        <pc:sldMkLst>
          <pc:docMk/>
          <pc:sldMk cId="2119177348" sldId="2147328207"/>
        </pc:sldMkLst>
        <pc:spChg chg="del">
          <ac:chgData name="Alina Olsen" userId="2767c37f-a6e9-488f-8571-0ca7da0f883a" providerId="ADAL" clId="{20D461C9-4F03-4672-BD8C-96ED9FE47E87}" dt="2024-08-20T21:41:09.078" v="476" actId="478"/>
          <ac:spMkLst>
            <pc:docMk/>
            <pc:sldMk cId="2119177348" sldId="2147328207"/>
            <ac:spMk id="2" creationId="{2D9D3150-1378-0267-3AF5-A0E71EFFB0E9}"/>
          </ac:spMkLst>
        </pc:spChg>
        <pc:spChg chg="del">
          <ac:chgData name="Alina Olsen" userId="2767c37f-a6e9-488f-8571-0ca7da0f883a" providerId="ADAL" clId="{20D461C9-4F03-4672-BD8C-96ED9FE47E87}" dt="2024-08-20T21:44:11.924" v="519" actId="478"/>
          <ac:spMkLst>
            <pc:docMk/>
            <pc:sldMk cId="2119177348" sldId="2147328207"/>
            <ac:spMk id="3" creationId="{530D4534-B85D-2768-916D-DF20343F70D5}"/>
          </ac:spMkLst>
        </pc:spChg>
        <pc:spChg chg="mod">
          <ac:chgData name="Alina Olsen" userId="2767c37f-a6e9-488f-8571-0ca7da0f883a" providerId="ADAL" clId="{20D461C9-4F03-4672-BD8C-96ED9FE47E87}" dt="2024-08-20T22:02:40.298" v="798" actId="20577"/>
          <ac:spMkLst>
            <pc:docMk/>
            <pc:sldMk cId="2119177348" sldId="2147328207"/>
            <ac:spMk id="4" creationId="{025285D9-D7B5-8424-A07D-8A9EF365F726}"/>
          </ac:spMkLst>
        </pc:spChg>
        <pc:spChg chg="mod">
          <ac:chgData name="Alina Olsen" userId="2767c37f-a6e9-488f-8571-0ca7da0f883a" providerId="ADAL" clId="{20D461C9-4F03-4672-BD8C-96ED9FE47E87}" dt="2024-08-20T22:02:48.724" v="808" actId="20577"/>
          <ac:spMkLst>
            <pc:docMk/>
            <pc:sldMk cId="2119177348" sldId="2147328207"/>
            <ac:spMk id="5" creationId="{61157435-AC08-CCAC-6CD7-594F004357E7}"/>
          </ac:spMkLst>
        </pc:spChg>
        <pc:spChg chg="mod">
          <ac:chgData name="Alina Olsen" userId="2767c37f-a6e9-488f-8571-0ca7da0f883a" providerId="ADAL" clId="{20D461C9-4F03-4672-BD8C-96ED9FE47E87}" dt="2024-08-20T22:02:57.445" v="820" actId="20577"/>
          <ac:spMkLst>
            <pc:docMk/>
            <pc:sldMk cId="2119177348" sldId="2147328207"/>
            <ac:spMk id="6" creationId="{74DA6B55-DDD1-FCE0-0F91-9043C094F7EF}"/>
          </ac:spMkLst>
        </pc:spChg>
        <pc:spChg chg="mod">
          <ac:chgData name="Alina Olsen" userId="2767c37f-a6e9-488f-8571-0ca7da0f883a" providerId="ADAL" clId="{20D461C9-4F03-4672-BD8C-96ED9FE47E87}" dt="2024-08-20T21:50:54.044" v="617" actId="1076"/>
          <ac:spMkLst>
            <pc:docMk/>
            <pc:sldMk cId="2119177348" sldId="2147328207"/>
            <ac:spMk id="9" creationId="{89E94B6C-03AA-3CE5-DAFF-19FCDA53B2CC}"/>
          </ac:spMkLst>
        </pc:spChg>
        <pc:spChg chg="mod">
          <ac:chgData name="Alina Olsen" userId="2767c37f-a6e9-488f-8571-0ca7da0f883a" providerId="ADAL" clId="{20D461C9-4F03-4672-BD8C-96ED9FE47E87}" dt="2024-08-20T21:58:19.239" v="724" actId="1076"/>
          <ac:spMkLst>
            <pc:docMk/>
            <pc:sldMk cId="2119177348" sldId="2147328207"/>
            <ac:spMk id="10" creationId="{2C7AC295-6122-E6CE-5FBB-9633EA14351B}"/>
          </ac:spMkLst>
        </pc:spChg>
        <pc:spChg chg="mod">
          <ac:chgData name="Alina Olsen" userId="2767c37f-a6e9-488f-8571-0ca7da0f883a" providerId="ADAL" clId="{20D461C9-4F03-4672-BD8C-96ED9FE47E87}" dt="2024-08-20T21:48:05.658" v="562" actId="1076"/>
          <ac:spMkLst>
            <pc:docMk/>
            <pc:sldMk cId="2119177348" sldId="2147328207"/>
            <ac:spMk id="11" creationId="{754E681D-053A-EB14-F532-0962FC4714E8}"/>
          </ac:spMkLst>
        </pc:spChg>
        <pc:spChg chg="mod">
          <ac:chgData name="Alina Olsen" userId="2767c37f-a6e9-488f-8571-0ca7da0f883a" providerId="ADAL" clId="{20D461C9-4F03-4672-BD8C-96ED9FE47E87}" dt="2024-08-20T22:03:05.364" v="830" actId="20577"/>
          <ac:spMkLst>
            <pc:docMk/>
            <pc:sldMk cId="2119177348" sldId="2147328207"/>
            <ac:spMk id="12" creationId="{BF430C52-75B7-F7EC-5A93-56C84ED54470}"/>
          </ac:spMkLst>
        </pc:spChg>
        <pc:spChg chg="add mod">
          <ac:chgData name="Alina Olsen" userId="2767c37f-a6e9-488f-8571-0ca7da0f883a" providerId="ADAL" clId="{20D461C9-4F03-4672-BD8C-96ED9FE47E87}" dt="2024-08-20T21:48:05.658" v="562" actId="1076"/>
          <ac:spMkLst>
            <pc:docMk/>
            <pc:sldMk cId="2119177348" sldId="2147328207"/>
            <ac:spMk id="14" creationId="{09F40396-76D7-37F3-0FD9-607086F1C1A4}"/>
          </ac:spMkLst>
        </pc:spChg>
        <pc:spChg chg="add mod">
          <ac:chgData name="Alina Olsen" userId="2767c37f-a6e9-488f-8571-0ca7da0f883a" providerId="ADAL" clId="{20D461C9-4F03-4672-BD8C-96ED9FE47E87}" dt="2024-08-20T22:03:14.700" v="840" actId="20577"/>
          <ac:spMkLst>
            <pc:docMk/>
            <pc:sldMk cId="2119177348" sldId="2147328207"/>
            <ac:spMk id="15" creationId="{E6B13AF7-F203-6EA7-6A4E-DD9ADB90E801}"/>
          </ac:spMkLst>
        </pc:spChg>
        <pc:spChg chg="add del mod">
          <ac:chgData name="Alina Olsen" userId="2767c37f-a6e9-488f-8571-0ca7da0f883a" providerId="ADAL" clId="{20D461C9-4F03-4672-BD8C-96ED9FE47E87}" dt="2024-08-20T22:03:26.638" v="842" actId="478"/>
          <ac:spMkLst>
            <pc:docMk/>
            <pc:sldMk cId="2119177348" sldId="2147328207"/>
            <ac:spMk id="19" creationId="{B4FD32C4-E506-0A16-CA30-84EB5E1D6B48}"/>
          </ac:spMkLst>
        </pc:spChg>
        <pc:spChg chg="mod">
          <ac:chgData name="Alina Olsen" userId="2767c37f-a6e9-488f-8571-0ca7da0f883a" providerId="ADAL" clId="{20D461C9-4F03-4672-BD8C-96ED9FE47E87}" dt="2024-08-20T21:49:51.539" v="594" actId="1076"/>
          <ac:spMkLst>
            <pc:docMk/>
            <pc:sldMk cId="2119177348" sldId="2147328207"/>
            <ac:spMk id="23" creationId="{61D6BD6E-4C79-6D03-6C8B-6BDD3F0DC2F1}"/>
          </ac:spMkLst>
        </pc:spChg>
        <pc:spChg chg="del mod">
          <ac:chgData name="Alina Olsen" userId="2767c37f-a6e9-488f-8571-0ca7da0f883a" providerId="ADAL" clId="{20D461C9-4F03-4672-BD8C-96ED9FE47E87}" dt="2024-08-20T21:50:22.598" v="608" actId="478"/>
          <ac:spMkLst>
            <pc:docMk/>
            <pc:sldMk cId="2119177348" sldId="2147328207"/>
            <ac:spMk id="26" creationId="{8197F9E8-443B-9729-74CD-9CAF5C079EC2}"/>
          </ac:spMkLst>
        </pc:spChg>
        <pc:spChg chg="add mod">
          <ac:chgData name="Alina Olsen" userId="2767c37f-a6e9-488f-8571-0ca7da0f883a" providerId="ADAL" clId="{20D461C9-4F03-4672-BD8C-96ED9FE47E87}" dt="2024-08-20T21:55:08.268" v="672" actId="1076"/>
          <ac:spMkLst>
            <pc:docMk/>
            <pc:sldMk cId="2119177348" sldId="2147328207"/>
            <ac:spMk id="27" creationId="{06C61F66-947E-79B5-BB28-ECB6C21D3948}"/>
          </ac:spMkLst>
        </pc:spChg>
        <pc:spChg chg="mod">
          <ac:chgData name="Alina Olsen" userId="2767c37f-a6e9-488f-8571-0ca7da0f883a" providerId="ADAL" clId="{20D461C9-4F03-4672-BD8C-96ED9FE47E87}" dt="2024-08-20T21:48:05.658" v="562" actId="1076"/>
          <ac:spMkLst>
            <pc:docMk/>
            <pc:sldMk cId="2119177348" sldId="2147328207"/>
            <ac:spMk id="31" creationId="{8E07C2C7-79CC-9E62-1AB9-ED93D0CE83B9}"/>
          </ac:spMkLst>
        </pc:spChg>
        <pc:spChg chg="del">
          <ac:chgData name="Alina Olsen" userId="2767c37f-a6e9-488f-8571-0ca7da0f883a" providerId="ADAL" clId="{20D461C9-4F03-4672-BD8C-96ED9FE47E87}" dt="2024-08-20T21:42:35.104" v="501" actId="478"/>
          <ac:spMkLst>
            <pc:docMk/>
            <pc:sldMk cId="2119177348" sldId="2147328207"/>
            <ac:spMk id="32" creationId="{28CAEF71-AD26-B0CE-76CD-1F6E237EDA49}"/>
          </ac:spMkLst>
        </pc:spChg>
        <pc:spChg chg="mod">
          <ac:chgData name="Alina Olsen" userId="2767c37f-a6e9-488f-8571-0ca7da0f883a" providerId="ADAL" clId="{20D461C9-4F03-4672-BD8C-96ED9FE47E87}" dt="2024-08-20T21:51:15.904" v="619" actId="1076"/>
          <ac:spMkLst>
            <pc:docMk/>
            <pc:sldMk cId="2119177348" sldId="2147328207"/>
            <ac:spMk id="33" creationId="{C60BB7A7-ACD5-D0AF-FDB2-ECA728199DBC}"/>
          </ac:spMkLst>
        </pc:spChg>
        <pc:spChg chg="mod">
          <ac:chgData name="Alina Olsen" userId="2767c37f-a6e9-488f-8571-0ca7da0f883a" providerId="ADAL" clId="{20D461C9-4F03-4672-BD8C-96ED9FE47E87}" dt="2024-08-20T21:58:19.239" v="724" actId="1076"/>
          <ac:spMkLst>
            <pc:docMk/>
            <pc:sldMk cId="2119177348" sldId="2147328207"/>
            <ac:spMk id="35" creationId="{2DC2EA05-1789-1309-5FFF-7B7EB478B913}"/>
          </ac:spMkLst>
        </pc:spChg>
        <pc:spChg chg="mod">
          <ac:chgData name="Alina Olsen" userId="2767c37f-a6e9-488f-8571-0ca7da0f883a" providerId="ADAL" clId="{20D461C9-4F03-4672-BD8C-96ED9FE47E87}" dt="2024-08-20T22:06:23.822" v="922" actId="20577"/>
          <ac:spMkLst>
            <pc:docMk/>
            <pc:sldMk cId="2119177348" sldId="2147328207"/>
            <ac:spMk id="36" creationId="{09A4BC57-6524-F4CE-040A-13403BCFEF5E}"/>
          </ac:spMkLst>
        </pc:spChg>
        <pc:picChg chg="del">
          <ac:chgData name="Alina Olsen" userId="2767c37f-a6e9-488f-8571-0ca7da0f883a" providerId="ADAL" clId="{20D461C9-4F03-4672-BD8C-96ED9FE47E87}" dt="2024-08-20T21:41:06.945" v="475" actId="478"/>
          <ac:picMkLst>
            <pc:docMk/>
            <pc:sldMk cId="2119177348" sldId="2147328207"/>
            <ac:picMk id="7" creationId="{4058DB0F-5760-7E92-544C-A79C00834A1F}"/>
          </ac:picMkLst>
        </pc:picChg>
        <pc:picChg chg="add del mod">
          <ac:chgData name="Alina Olsen" userId="2767c37f-a6e9-488f-8571-0ca7da0f883a" providerId="ADAL" clId="{20D461C9-4F03-4672-BD8C-96ED9FE47E87}" dt="2024-08-20T22:09:25.560" v="930" actId="478"/>
          <ac:picMkLst>
            <pc:docMk/>
            <pc:sldMk cId="2119177348" sldId="2147328207"/>
            <ac:picMk id="13" creationId="{C0F2D550-6BF1-F30C-3AFF-A0F500FA1A8A}"/>
          </ac:picMkLst>
        </pc:picChg>
        <pc:picChg chg="del">
          <ac:chgData name="Alina Olsen" userId="2767c37f-a6e9-488f-8571-0ca7da0f883a" providerId="ADAL" clId="{20D461C9-4F03-4672-BD8C-96ED9FE47E87}" dt="2024-08-20T21:44:10.960" v="518" actId="478"/>
          <ac:picMkLst>
            <pc:docMk/>
            <pc:sldMk cId="2119177348" sldId="2147328207"/>
            <ac:picMk id="17" creationId="{08A32234-4010-6DFD-750D-A527416DACC3}"/>
          </ac:picMkLst>
        </pc:picChg>
        <pc:picChg chg="add mod">
          <ac:chgData name="Alina Olsen" userId="2767c37f-a6e9-488f-8571-0ca7da0f883a" providerId="ADAL" clId="{20D461C9-4F03-4672-BD8C-96ED9FE47E87}" dt="2024-08-20T21:47:09.430" v="534" actId="14100"/>
          <ac:picMkLst>
            <pc:docMk/>
            <pc:sldMk cId="2119177348" sldId="2147328207"/>
            <ac:picMk id="21" creationId="{1750B1F4-C2BE-C567-0154-8C555FF39197}"/>
          </ac:picMkLst>
        </pc:picChg>
        <pc:picChg chg="add mod">
          <ac:chgData name="Alina Olsen" userId="2767c37f-a6e9-488f-8571-0ca7da0f883a" providerId="ADAL" clId="{20D461C9-4F03-4672-BD8C-96ED9FE47E87}" dt="2024-08-20T21:53:03.223" v="645" actId="1076"/>
          <ac:picMkLst>
            <pc:docMk/>
            <pc:sldMk cId="2119177348" sldId="2147328207"/>
            <ac:picMk id="25" creationId="{FF6E3BAB-68B4-1976-5C75-FB8DFBCAEF2B}"/>
          </ac:picMkLst>
        </pc:picChg>
        <pc:picChg chg="del">
          <ac:chgData name="Alina Olsen" userId="2767c37f-a6e9-488f-8571-0ca7da0f883a" providerId="ADAL" clId="{20D461C9-4F03-4672-BD8C-96ED9FE47E87}" dt="2024-08-20T21:45:09.279" v="523" actId="478"/>
          <ac:picMkLst>
            <pc:docMk/>
            <pc:sldMk cId="2119177348" sldId="2147328207"/>
            <ac:picMk id="28" creationId="{28644D71-4AF8-34D3-87EF-A682CF4FD7BA}"/>
          </ac:picMkLst>
        </pc:picChg>
        <pc:picChg chg="del">
          <ac:chgData name="Alina Olsen" userId="2767c37f-a6e9-488f-8571-0ca7da0f883a" providerId="ADAL" clId="{20D461C9-4F03-4672-BD8C-96ED9FE47E87}" dt="2024-08-20T21:45:09.859" v="524" actId="478"/>
          <ac:picMkLst>
            <pc:docMk/>
            <pc:sldMk cId="2119177348" sldId="2147328207"/>
            <ac:picMk id="30" creationId="{C9D735D7-9AE7-5192-6EEF-606A428ED9EF}"/>
          </ac:picMkLst>
        </pc:picChg>
        <pc:picChg chg="add mod">
          <ac:chgData name="Alina Olsen" userId="2767c37f-a6e9-488f-8571-0ca7da0f883a" providerId="ADAL" clId="{20D461C9-4F03-4672-BD8C-96ED9FE47E87}" dt="2024-08-20T21:58:25.431" v="726" actId="14100"/>
          <ac:picMkLst>
            <pc:docMk/>
            <pc:sldMk cId="2119177348" sldId="2147328207"/>
            <ac:picMk id="38" creationId="{807F17D3-C30C-92E8-4CEB-076F8FC42F0E}"/>
          </ac:picMkLst>
        </pc:picChg>
        <pc:picChg chg="add mod">
          <ac:chgData name="Alina Olsen" userId="2767c37f-a6e9-488f-8571-0ca7da0f883a" providerId="ADAL" clId="{20D461C9-4F03-4672-BD8C-96ED9FE47E87}" dt="2024-08-20T21:59:28.392" v="729" actId="14100"/>
          <ac:picMkLst>
            <pc:docMk/>
            <pc:sldMk cId="2119177348" sldId="2147328207"/>
            <ac:picMk id="40" creationId="{4DB41519-C943-CFFB-740A-9E7C362230CD}"/>
          </ac:picMkLst>
        </pc:picChg>
        <pc:picChg chg="add mod">
          <ac:chgData name="Alina Olsen" userId="2767c37f-a6e9-488f-8571-0ca7da0f883a" providerId="ADAL" clId="{20D461C9-4F03-4672-BD8C-96ED9FE47E87}" dt="2024-08-20T22:09:36.491" v="934" actId="1076"/>
          <ac:picMkLst>
            <pc:docMk/>
            <pc:sldMk cId="2119177348" sldId="2147328207"/>
            <ac:picMk id="42" creationId="{3E624A92-B6BD-8378-C0EA-B764009E22DD}"/>
          </ac:picMkLst>
        </pc:picChg>
      </pc:sldChg>
      <pc:sldChg chg="modSp del">
        <pc:chgData name="Alina Olsen" userId="2767c37f-a6e9-488f-8571-0ca7da0f883a" providerId="ADAL" clId="{20D461C9-4F03-4672-BD8C-96ED9FE47E87}" dt="2024-08-20T21:01:39.860" v="57" actId="47"/>
        <pc:sldMkLst>
          <pc:docMk/>
          <pc:sldMk cId="2651925802" sldId="2147328208"/>
        </pc:sldMkLst>
        <pc:picChg chg="mod">
          <ac:chgData name="Alina Olsen" userId="2767c37f-a6e9-488f-8571-0ca7da0f883a" providerId="ADAL" clId="{20D461C9-4F03-4672-BD8C-96ED9FE47E87}" dt="2024-08-20T20:48:26.392" v="2" actId="14826"/>
          <ac:picMkLst>
            <pc:docMk/>
            <pc:sldMk cId="2651925802" sldId="2147328208"/>
            <ac:picMk id="20" creationId="{E5614A40-DE6B-5D55-C75E-E88EBB6352EE}"/>
          </ac:picMkLst>
        </pc:picChg>
      </pc:sldChg>
      <pc:sldChg chg="delSp add mod">
        <pc:chgData name="Alina Olsen" userId="2767c37f-a6e9-488f-8571-0ca7da0f883a" providerId="ADAL" clId="{20D461C9-4F03-4672-BD8C-96ED9FE47E87}" dt="2024-08-20T22:14:23.476" v="1012" actId="478"/>
        <pc:sldMkLst>
          <pc:docMk/>
          <pc:sldMk cId="4108777010" sldId="2147328228"/>
        </pc:sldMkLst>
        <pc:picChg chg="del">
          <ac:chgData name="Alina Olsen" userId="2767c37f-a6e9-488f-8571-0ca7da0f883a" providerId="ADAL" clId="{20D461C9-4F03-4672-BD8C-96ED9FE47E87}" dt="2024-08-20T22:14:23.476" v="1012" actId="478"/>
          <ac:picMkLst>
            <pc:docMk/>
            <pc:sldMk cId="4108777010" sldId="2147328228"/>
            <ac:picMk id="4" creationId="{3B5B7399-2BE4-7110-8A7F-42FD423CA07F}"/>
          </ac:picMkLst>
        </pc:picChg>
      </pc:sldChg>
      <pc:sldChg chg="del">
        <pc:chgData name="Alina Olsen" userId="2767c37f-a6e9-488f-8571-0ca7da0f883a" providerId="ADAL" clId="{20D461C9-4F03-4672-BD8C-96ED9FE47E87}" dt="2024-08-20T21:01:50.903" v="59" actId="47"/>
        <pc:sldMkLst>
          <pc:docMk/>
          <pc:sldMk cId="3969311756" sldId="2147328256"/>
        </pc:sldMkLst>
      </pc:sldChg>
      <pc:sldChg chg="del">
        <pc:chgData name="Alina Olsen" userId="2767c37f-a6e9-488f-8571-0ca7da0f883a" providerId="ADAL" clId="{20D461C9-4F03-4672-BD8C-96ED9FE47E87}" dt="2024-08-20T21:01:55.979" v="60" actId="47"/>
        <pc:sldMkLst>
          <pc:docMk/>
          <pc:sldMk cId="4140187158" sldId="2147328258"/>
        </pc:sldMkLst>
      </pc:sldChg>
      <pc:sldChg chg="del">
        <pc:chgData name="Alina Olsen" userId="2767c37f-a6e9-488f-8571-0ca7da0f883a" providerId="ADAL" clId="{20D461C9-4F03-4672-BD8C-96ED9FE47E87}" dt="2024-08-20T21:02:45.195" v="63" actId="47"/>
        <pc:sldMkLst>
          <pc:docMk/>
          <pc:sldMk cId="1097833199" sldId="2147328259"/>
        </pc:sldMkLst>
      </pc:sldChg>
      <pc:sldChg chg="del">
        <pc:chgData name="Alina Olsen" userId="2767c37f-a6e9-488f-8571-0ca7da0f883a" providerId="ADAL" clId="{20D461C9-4F03-4672-BD8C-96ED9FE47E87}" dt="2024-08-20T21:03:33.838" v="65" actId="47"/>
        <pc:sldMkLst>
          <pc:docMk/>
          <pc:sldMk cId="773319426" sldId="2147328260"/>
        </pc:sldMkLst>
      </pc:sldChg>
      <pc:sldChg chg="modSp add mod">
        <pc:chgData name="Alina Olsen" userId="2767c37f-a6e9-488f-8571-0ca7da0f883a" providerId="ADAL" clId="{20D461C9-4F03-4672-BD8C-96ED9FE47E87}" dt="2024-08-20T22:14:03.756" v="1011" actId="14100"/>
        <pc:sldMkLst>
          <pc:docMk/>
          <pc:sldMk cId="3851947057" sldId="2147328285"/>
        </pc:sldMkLst>
        <pc:spChg chg="mod">
          <ac:chgData name="Alina Olsen" userId="2767c37f-a6e9-488f-8571-0ca7da0f883a" providerId="ADAL" clId="{20D461C9-4F03-4672-BD8C-96ED9FE47E87}" dt="2024-08-20T22:14:03.756" v="1011" actId="14100"/>
          <ac:spMkLst>
            <pc:docMk/>
            <pc:sldMk cId="3851947057" sldId="2147328285"/>
            <ac:spMk id="8" creationId="{DA920261-E914-905B-AE6A-1CBCF26D0BD9}"/>
          </ac:spMkLst>
        </pc:spChg>
        <pc:spChg chg="mod">
          <ac:chgData name="Alina Olsen" userId="2767c37f-a6e9-488f-8571-0ca7da0f883a" providerId="ADAL" clId="{20D461C9-4F03-4672-BD8C-96ED9FE47E87}" dt="2024-08-20T22:13:37.460" v="1002" actId="20577"/>
          <ac:spMkLst>
            <pc:docMk/>
            <pc:sldMk cId="3851947057" sldId="2147328285"/>
            <ac:spMk id="23" creationId="{40501942-BF85-D4F2-C124-587EA2A49BDA}"/>
          </ac:spMkLst>
        </pc:spChg>
      </pc:sldChg>
      <pc:sldChg chg="add">
        <pc:chgData name="Alina Olsen" userId="2767c37f-a6e9-488f-8571-0ca7da0f883a" providerId="ADAL" clId="{20D461C9-4F03-4672-BD8C-96ED9FE47E87}" dt="2024-08-20T21:04:22.268" v="68"/>
        <pc:sldMkLst>
          <pc:docMk/>
          <pc:sldMk cId="3587192689" sldId="2147328296"/>
        </pc:sldMkLst>
      </pc:sldChg>
      <pc:sldChg chg="modSp add mod">
        <pc:chgData name="Alina Olsen" userId="2767c37f-a6e9-488f-8571-0ca7da0f883a" providerId="ADAL" clId="{20D461C9-4F03-4672-BD8C-96ED9FE47E87}" dt="2024-08-20T21:08:59.497" v="114" actId="18131"/>
        <pc:sldMkLst>
          <pc:docMk/>
          <pc:sldMk cId="3902582549" sldId="2147328304"/>
        </pc:sldMkLst>
        <pc:spChg chg="mod">
          <ac:chgData name="Alina Olsen" userId="2767c37f-a6e9-488f-8571-0ca7da0f883a" providerId="ADAL" clId="{20D461C9-4F03-4672-BD8C-96ED9FE47E87}" dt="2024-08-20T21:05:01.128" v="91" actId="20577"/>
          <ac:spMkLst>
            <pc:docMk/>
            <pc:sldMk cId="3902582549" sldId="2147328304"/>
            <ac:spMk id="3" creationId="{BE861136-9655-87E5-6441-2EA771F36250}"/>
          </ac:spMkLst>
        </pc:spChg>
        <pc:spChg chg="mod">
          <ac:chgData name="Alina Olsen" userId="2767c37f-a6e9-488f-8571-0ca7da0f883a" providerId="ADAL" clId="{20D461C9-4F03-4672-BD8C-96ED9FE47E87}" dt="2024-08-20T21:05:10.117" v="95" actId="20577"/>
          <ac:spMkLst>
            <pc:docMk/>
            <pc:sldMk cId="3902582549" sldId="2147328304"/>
            <ac:spMk id="9" creationId="{D3B4E04C-3835-90EA-5186-FD0E830D298F}"/>
          </ac:spMkLst>
        </pc:spChg>
        <pc:spChg chg="mod">
          <ac:chgData name="Alina Olsen" userId="2767c37f-a6e9-488f-8571-0ca7da0f883a" providerId="ADAL" clId="{20D461C9-4F03-4672-BD8C-96ED9FE47E87}" dt="2024-08-20T21:05:32.457" v="103" actId="20577"/>
          <ac:spMkLst>
            <pc:docMk/>
            <pc:sldMk cId="3902582549" sldId="2147328304"/>
            <ac:spMk id="51" creationId="{BA4338CB-D8FD-1FA0-1A8C-E73C9735F797}"/>
          </ac:spMkLst>
        </pc:spChg>
        <pc:picChg chg="mod">
          <ac:chgData name="Alina Olsen" userId="2767c37f-a6e9-488f-8571-0ca7da0f883a" providerId="ADAL" clId="{20D461C9-4F03-4672-BD8C-96ED9FE47E87}" dt="2024-08-20T21:07:45.642" v="108" actId="14826"/>
          <ac:picMkLst>
            <pc:docMk/>
            <pc:sldMk cId="3902582549" sldId="2147328304"/>
            <ac:picMk id="5" creationId="{896D8D2D-835F-95CC-42A1-21BBBF1F235D}"/>
          </ac:picMkLst>
        </pc:picChg>
        <pc:picChg chg="mod">
          <ac:chgData name="Alina Olsen" userId="2767c37f-a6e9-488f-8571-0ca7da0f883a" providerId="ADAL" clId="{20D461C9-4F03-4672-BD8C-96ED9FE47E87}" dt="2024-08-20T21:06:21.300" v="105" actId="14826"/>
          <ac:picMkLst>
            <pc:docMk/>
            <pc:sldMk cId="3902582549" sldId="2147328304"/>
            <ac:picMk id="6" creationId="{E03E09D5-1536-0546-DC83-AB801C7E3B80}"/>
          </ac:picMkLst>
        </pc:picChg>
        <pc:picChg chg="mod modCrop">
          <ac:chgData name="Alina Olsen" userId="2767c37f-a6e9-488f-8571-0ca7da0f883a" providerId="ADAL" clId="{20D461C9-4F03-4672-BD8C-96ED9FE47E87}" dt="2024-08-20T21:08:59.497" v="114" actId="18131"/>
          <ac:picMkLst>
            <pc:docMk/>
            <pc:sldMk cId="3902582549" sldId="2147328304"/>
            <ac:picMk id="15" creationId="{DC81D0DA-D8E5-5A5F-9A39-465AB0D22249}"/>
          </ac:picMkLst>
        </pc:picChg>
        <pc:picChg chg="mod">
          <ac:chgData name="Alina Olsen" userId="2767c37f-a6e9-488f-8571-0ca7da0f883a" providerId="ADAL" clId="{20D461C9-4F03-4672-BD8C-96ED9FE47E87}" dt="2024-08-20T21:08:46.600" v="112" actId="14100"/>
          <ac:picMkLst>
            <pc:docMk/>
            <pc:sldMk cId="3902582549" sldId="2147328304"/>
            <ac:picMk id="52" creationId="{4EAB5B6E-633E-814F-5B03-8F0B2B0DE501}"/>
          </ac:picMkLst>
        </pc:picChg>
        <pc:picChg chg="mod">
          <ac:chgData name="Alina Olsen" userId="2767c37f-a6e9-488f-8571-0ca7da0f883a" providerId="ADAL" clId="{20D461C9-4F03-4672-BD8C-96ED9FE47E87}" dt="2024-08-20T21:06:49.980" v="106" actId="14826"/>
          <ac:picMkLst>
            <pc:docMk/>
            <pc:sldMk cId="3902582549" sldId="2147328304"/>
            <ac:picMk id="53" creationId="{4CC406E4-E096-8A93-151A-D574C720DB1F}"/>
          </ac:picMkLst>
        </pc:picChg>
      </pc:sldChg>
      <pc:sldChg chg="addSp delSp modSp add mod modNotesTx">
        <pc:chgData name="Alina Olsen" userId="2767c37f-a6e9-488f-8571-0ca7da0f883a" providerId="ADAL" clId="{20D461C9-4F03-4672-BD8C-96ED9FE47E87}" dt="2024-08-20T22:05:43.622" v="884" actId="20577"/>
        <pc:sldMkLst>
          <pc:docMk/>
          <pc:sldMk cId="3470324764" sldId="2147328306"/>
        </pc:sldMkLst>
        <pc:spChg chg="mod">
          <ac:chgData name="Alina Olsen" userId="2767c37f-a6e9-488f-8571-0ca7da0f883a" providerId="ADAL" clId="{20D461C9-4F03-4672-BD8C-96ED9FE47E87}" dt="2024-08-20T21:34:18.777" v="404" actId="20577"/>
          <ac:spMkLst>
            <pc:docMk/>
            <pc:sldMk cId="3470324764" sldId="2147328306"/>
            <ac:spMk id="3" creationId="{108CDA26-3F22-541E-51CA-0376ADC3F7CE}"/>
          </ac:spMkLst>
        </pc:spChg>
        <pc:spChg chg="mod">
          <ac:chgData name="Alina Olsen" userId="2767c37f-a6e9-488f-8571-0ca7da0f883a" providerId="ADAL" clId="{20D461C9-4F03-4672-BD8C-96ED9FE47E87}" dt="2024-08-20T22:05:43.622" v="884" actId="20577"/>
          <ac:spMkLst>
            <pc:docMk/>
            <pc:sldMk cId="3470324764" sldId="2147328306"/>
            <ac:spMk id="5" creationId="{0F73F742-1DD6-C4F6-7FA3-10C3575C14E0}"/>
          </ac:spMkLst>
        </pc:spChg>
        <pc:spChg chg="del mod">
          <ac:chgData name="Alina Olsen" userId="2767c37f-a6e9-488f-8571-0ca7da0f883a" providerId="ADAL" clId="{20D461C9-4F03-4672-BD8C-96ED9FE47E87}" dt="2024-08-20T21:21:29.614" v="197" actId="478"/>
          <ac:spMkLst>
            <pc:docMk/>
            <pc:sldMk cId="3470324764" sldId="2147328306"/>
            <ac:spMk id="11" creationId="{DDC00C1C-3131-6648-55C1-C3A8DAD388DA}"/>
          </ac:spMkLst>
        </pc:spChg>
        <pc:spChg chg="add mod">
          <ac:chgData name="Alina Olsen" userId="2767c37f-a6e9-488f-8571-0ca7da0f883a" providerId="ADAL" clId="{20D461C9-4F03-4672-BD8C-96ED9FE47E87}" dt="2024-08-20T21:19:55.842" v="189" actId="14100"/>
          <ac:spMkLst>
            <pc:docMk/>
            <pc:sldMk cId="3470324764" sldId="2147328306"/>
            <ac:spMk id="12" creationId="{329EFF60-5967-7E67-BDFC-4D05DEBD18DC}"/>
          </ac:spMkLst>
        </pc:spChg>
        <pc:spChg chg="add mod">
          <ac:chgData name="Alina Olsen" userId="2767c37f-a6e9-488f-8571-0ca7da0f883a" providerId="ADAL" clId="{20D461C9-4F03-4672-BD8C-96ED9FE47E87}" dt="2024-08-20T21:31:41.836" v="272" actId="14100"/>
          <ac:spMkLst>
            <pc:docMk/>
            <pc:sldMk cId="3470324764" sldId="2147328306"/>
            <ac:spMk id="13" creationId="{928184C2-7E96-784D-99FC-DB00D607100D}"/>
          </ac:spMkLst>
        </pc:spChg>
        <pc:spChg chg="add mod">
          <ac:chgData name="Alina Olsen" userId="2767c37f-a6e9-488f-8571-0ca7da0f883a" providerId="ADAL" clId="{20D461C9-4F03-4672-BD8C-96ED9FE47E87}" dt="2024-08-20T21:21:10.249" v="195" actId="14100"/>
          <ac:spMkLst>
            <pc:docMk/>
            <pc:sldMk cId="3470324764" sldId="2147328306"/>
            <ac:spMk id="14" creationId="{D5000626-AC84-2346-6296-F60C5FF041C7}"/>
          </ac:spMkLst>
        </pc:spChg>
        <pc:spChg chg="del">
          <ac:chgData name="Alina Olsen" userId="2767c37f-a6e9-488f-8571-0ca7da0f883a" providerId="ADAL" clId="{20D461C9-4F03-4672-BD8C-96ED9FE47E87}" dt="2024-08-20T21:18:03.391" v="175" actId="478"/>
          <ac:spMkLst>
            <pc:docMk/>
            <pc:sldMk cId="3470324764" sldId="2147328306"/>
            <ac:spMk id="16" creationId="{58FD3530-C7AF-FFCA-07F6-24BFFD646805}"/>
          </ac:spMkLst>
        </pc:spChg>
        <pc:spChg chg="add mod">
          <ac:chgData name="Alina Olsen" userId="2767c37f-a6e9-488f-8571-0ca7da0f883a" providerId="ADAL" clId="{20D461C9-4F03-4672-BD8C-96ED9FE47E87}" dt="2024-08-20T21:29:17.634" v="232" actId="1076"/>
          <ac:spMkLst>
            <pc:docMk/>
            <pc:sldMk cId="3470324764" sldId="2147328306"/>
            <ac:spMk id="24" creationId="{2F039A9F-A040-0CF3-C7E8-CB7835B6F9B7}"/>
          </ac:spMkLst>
        </pc:spChg>
        <pc:spChg chg="del mod">
          <ac:chgData name="Alina Olsen" userId="2767c37f-a6e9-488f-8571-0ca7da0f883a" providerId="ADAL" clId="{20D461C9-4F03-4672-BD8C-96ED9FE47E87}" dt="2024-08-20T21:29:25.963" v="235" actId="478"/>
          <ac:spMkLst>
            <pc:docMk/>
            <pc:sldMk cId="3470324764" sldId="2147328306"/>
            <ac:spMk id="26" creationId="{CFD56A2C-4370-94A4-9784-C8DD19EA904C}"/>
          </ac:spMkLst>
        </pc:spChg>
        <pc:spChg chg="add mod">
          <ac:chgData name="Alina Olsen" userId="2767c37f-a6e9-488f-8571-0ca7da0f883a" providerId="ADAL" clId="{20D461C9-4F03-4672-BD8C-96ED9FE47E87}" dt="2024-08-20T21:29:23.383" v="234" actId="1076"/>
          <ac:spMkLst>
            <pc:docMk/>
            <pc:sldMk cId="3470324764" sldId="2147328306"/>
            <ac:spMk id="27" creationId="{F8853389-BB57-91E8-F567-4A1D8DB5EAD1}"/>
          </ac:spMkLst>
        </pc:spChg>
        <pc:spChg chg="del">
          <ac:chgData name="Alina Olsen" userId="2767c37f-a6e9-488f-8571-0ca7da0f883a" providerId="ADAL" clId="{20D461C9-4F03-4672-BD8C-96ED9FE47E87}" dt="2024-08-20T21:21:54.220" v="209" actId="478"/>
          <ac:spMkLst>
            <pc:docMk/>
            <pc:sldMk cId="3470324764" sldId="2147328306"/>
            <ac:spMk id="29" creationId="{77185BFA-5FE6-F48E-4122-C6A3FF661BED}"/>
          </ac:spMkLst>
        </pc:spChg>
        <pc:spChg chg="del">
          <ac:chgData name="Alina Olsen" userId="2767c37f-a6e9-488f-8571-0ca7da0f883a" providerId="ADAL" clId="{20D461C9-4F03-4672-BD8C-96ED9FE47E87}" dt="2024-08-20T21:18:18.325" v="180" actId="478"/>
          <ac:spMkLst>
            <pc:docMk/>
            <pc:sldMk cId="3470324764" sldId="2147328306"/>
            <ac:spMk id="30" creationId="{2F9B0D52-A248-7FCC-DD80-D0532A9C0E6F}"/>
          </ac:spMkLst>
        </pc:spChg>
        <pc:spChg chg="del mod">
          <ac:chgData name="Alina Olsen" userId="2767c37f-a6e9-488f-8571-0ca7da0f883a" providerId="ADAL" clId="{20D461C9-4F03-4672-BD8C-96ED9FE47E87}" dt="2024-08-20T21:21:28.565" v="196" actId="478"/>
          <ac:spMkLst>
            <pc:docMk/>
            <pc:sldMk cId="3470324764" sldId="2147328306"/>
            <ac:spMk id="31" creationId="{E59B47C4-BB52-7A12-7384-DF0726ED8214}"/>
          </ac:spMkLst>
        </pc:spChg>
        <pc:spChg chg="del">
          <ac:chgData name="Alina Olsen" userId="2767c37f-a6e9-488f-8571-0ca7da0f883a" providerId="ADAL" clId="{20D461C9-4F03-4672-BD8C-96ED9FE47E87}" dt="2024-08-20T21:18:04.493" v="176" actId="478"/>
          <ac:spMkLst>
            <pc:docMk/>
            <pc:sldMk cId="3470324764" sldId="2147328306"/>
            <ac:spMk id="32" creationId="{4E4618FD-C5AF-34D2-C7FA-37C7A55E1827}"/>
          </ac:spMkLst>
        </pc:spChg>
        <pc:picChg chg="del">
          <ac:chgData name="Alina Olsen" userId="2767c37f-a6e9-488f-8571-0ca7da0f883a" providerId="ADAL" clId="{20D461C9-4F03-4672-BD8C-96ED9FE47E87}" dt="2024-08-20T21:15:38.619" v="172" actId="478"/>
          <ac:picMkLst>
            <pc:docMk/>
            <pc:sldMk cId="3470324764" sldId="2147328306"/>
            <ac:picMk id="4" creationId="{D2AB0DCC-5F9F-FEC7-CDA0-0CBE4980B8F9}"/>
          </ac:picMkLst>
        </pc:picChg>
        <pc:picChg chg="add mod">
          <ac:chgData name="Alina Olsen" userId="2767c37f-a6e9-488f-8571-0ca7da0f883a" providerId="ADAL" clId="{20D461C9-4F03-4672-BD8C-96ED9FE47E87}" dt="2024-08-20T21:19:05.614" v="182" actId="1076"/>
          <ac:picMkLst>
            <pc:docMk/>
            <pc:sldMk cId="3470324764" sldId="2147328306"/>
            <ac:picMk id="8" creationId="{E5F03CF3-3056-9546-4835-99E05AB8190D}"/>
          </ac:picMkLst>
        </pc:picChg>
        <pc:picChg chg="add mod">
          <ac:chgData name="Alina Olsen" userId="2767c37f-a6e9-488f-8571-0ca7da0f883a" providerId="ADAL" clId="{20D461C9-4F03-4672-BD8C-96ED9FE47E87}" dt="2024-08-20T21:19:16.996" v="185" actId="14100"/>
          <ac:picMkLst>
            <pc:docMk/>
            <pc:sldMk cId="3470324764" sldId="2147328306"/>
            <ac:picMk id="10" creationId="{21F6969B-10C9-1FDF-C235-436680535067}"/>
          </ac:picMkLst>
        </pc:picChg>
        <pc:picChg chg="del">
          <ac:chgData name="Alina Olsen" userId="2767c37f-a6e9-488f-8571-0ca7da0f883a" providerId="ADAL" clId="{20D461C9-4F03-4672-BD8C-96ED9FE47E87}" dt="2024-08-20T21:18:01.783" v="174" actId="478"/>
          <ac:picMkLst>
            <pc:docMk/>
            <pc:sldMk cId="3470324764" sldId="2147328306"/>
            <ac:picMk id="15" creationId="{D784CD11-0427-6371-F924-36CCC96C4202}"/>
          </ac:picMkLst>
        </pc:picChg>
        <pc:picChg chg="add mod">
          <ac:chgData name="Alina Olsen" userId="2767c37f-a6e9-488f-8571-0ca7da0f883a" providerId="ADAL" clId="{20D461C9-4F03-4672-BD8C-96ED9FE47E87}" dt="2024-08-20T21:29:10.344" v="230" actId="14100"/>
          <ac:picMkLst>
            <pc:docMk/>
            <pc:sldMk cId="3470324764" sldId="2147328306"/>
            <ac:picMk id="18" creationId="{8149E3AB-53D5-33C1-6FB2-5CBBD65C229C}"/>
          </ac:picMkLst>
        </pc:picChg>
        <pc:picChg chg="add mod">
          <ac:chgData name="Alina Olsen" userId="2767c37f-a6e9-488f-8571-0ca7da0f883a" providerId="ADAL" clId="{20D461C9-4F03-4672-BD8C-96ED9FE47E87}" dt="2024-08-20T21:29:01.476" v="226" actId="14100"/>
          <ac:picMkLst>
            <pc:docMk/>
            <pc:sldMk cId="3470324764" sldId="2147328306"/>
            <ac:picMk id="20" creationId="{DA1071F5-EBAC-1A50-291C-2D5C78A0CBB0}"/>
          </ac:picMkLst>
        </pc:picChg>
        <pc:picChg chg="add mod">
          <ac:chgData name="Alina Olsen" userId="2767c37f-a6e9-488f-8571-0ca7da0f883a" providerId="ADAL" clId="{20D461C9-4F03-4672-BD8C-96ED9FE47E87}" dt="2024-08-20T21:29:05.110" v="228" actId="14100"/>
          <ac:picMkLst>
            <pc:docMk/>
            <pc:sldMk cId="3470324764" sldId="2147328306"/>
            <ac:picMk id="22" creationId="{3F970519-93DD-1082-8A72-66C700D33DF8}"/>
          </ac:picMkLst>
        </pc:picChg>
        <pc:picChg chg="del">
          <ac:chgData name="Alina Olsen" userId="2767c37f-a6e9-488f-8571-0ca7da0f883a" providerId="ADAL" clId="{20D461C9-4F03-4672-BD8C-96ED9FE47E87}" dt="2024-08-20T21:18:23.743" v="181" actId="478"/>
          <ac:picMkLst>
            <pc:docMk/>
            <pc:sldMk cId="3470324764" sldId="2147328306"/>
            <ac:picMk id="23" creationId="{121101AB-A4CA-4F78-1122-F128927A24A6}"/>
          </ac:picMkLst>
        </pc:picChg>
        <pc:picChg chg="del mod">
          <ac:chgData name="Alina Olsen" userId="2767c37f-a6e9-488f-8571-0ca7da0f883a" providerId="ADAL" clId="{20D461C9-4F03-4672-BD8C-96ED9FE47E87}" dt="2024-08-20T21:21:51.750" v="208" actId="478"/>
          <ac:picMkLst>
            <pc:docMk/>
            <pc:sldMk cId="3470324764" sldId="2147328306"/>
            <ac:picMk id="25" creationId="{3A591202-39CE-38B5-04D0-95565A273B3F}"/>
          </ac:picMkLst>
        </pc:picChg>
        <pc:picChg chg="del">
          <ac:chgData name="Alina Olsen" userId="2767c37f-a6e9-488f-8571-0ca7da0f883a" providerId="ADAL" clId="{20D461C9-4F03-4672-BD8C-96ED9FE47E87}" dt="2024-08-20T21:21:55.004" v="210" actId="478"/>
          <ac:picMkLst>
            <pc:docMk/>
            <pc:sldMk cId="3470324764" sldId="2147328306"/>
            <ac:picMk id="28" creationId="{E4CC195D-C250-CB9B-DD21-14D765532B1D}"/>
          </ac:picMkLst>
        </pc:picChg>
      </pc:sldChg>
      <pc:sldChg chg="add del">
        <pc:chgData name="Alina Olsen" userId="2767c37f-a6e9-488f-8571-0ca7da0f883a" providerId="ADAL" clId="{20D461C9-4F03-4672-BD8C-96ED9FE47E87}" dt="2024-08-20T21:46:04.864" v="530" actId="2696"/>
        <pc:sldMkLst>
          <pc:docMk/>
          <pc:sldMk cId="3506450611" sldId="2147328307"/>
        </pc:sldMkLst>
      </pc:sldChg>
      <pc:sldChg chg="addSp delSp modSp add mod">
        <pc:chgData name="Alina Olsen" userId="2767c37f-a6e9-488f-8571-0ca7da0f883a" providerId="ADAL" clId="{20D461C9-4F03-4672-BD8C-96ED9FE47E87}" dt="2024-08-20T22:11:38.280" v="964" actId="20577"/>
        <pc:sldMkLst>
          <pc:docMk/>
          <pc:sldMk cId="1177040339" sldId="2147328308"/>
        </pc:sldMkLst>
        <pc:spChg chg="mod">
          <ac:chgData name="Alina Olsen" userId="2767c37f-a6e9-488f-8571-0ca7da0f883a" providerId="ADAL" clId="{20D461C9-4F03-4672-BD8C-96ED9FE47E87}" dt="2024-08-20T22:11:38.280" v="964" actId="20577"/>
          <ac:spMkLst>
            <pc:docMk/>
            <pc:sldMk cId="1177040339" sldId="2147328308"/>
            <ac:spMk id="2" creationId="{24C2F246-25AC-5B22-6105-21C23366BC32}"/>
          </ac:spMkLst>
        </pc:spChg>
        <pc:picChg chg="add mod">
          <ac:chgData name="Alina Olsen" userId="2767c37f-a6e9-488f-8571-0ca7da0f883a" providerId="ADAL" clId="{20D461C9-4F03-4672-BD8C-96ED9FE47E87}" dt="2024-08-20T22:08:47.129" v="926" actId="1076"/>
          <ac:picMkLst>
            <pc:docMk/>
            <pc:sldMk cId="1177040339" sldId="2147328308"/>
            <ac:picMk id="4" creationId="{BD36F71B-C678-378E-B461-8F1FD125270F}"/>
          </ac:picMkLst>
        </pc:picChg>
        <pc:picChg chg="del">
          <ac:chgData name="Alina Olsen" userId="2767c37f-a6e9-488f-8571-0ca7da0f883a" providerId="ADAL" clId="{20D461C9-4F03-4672-BD8C-96ED9FE47E87}" dt="2024-08-20T22:08:41.982" v="923" actId="478"/>
          <ac:picMkLst>
            <pc:docMk/>
            <pc:sldMk cId="1177040339" sldId="2147328308"/>
            <ac:picMk id="5" creationId="{9E3392B9-E7D7-2D0F-615B-7F553E33A08B}"/>
          </ac:picMkLst>
        </pc:picChg>
        <pc:picChg chg="del">
          <ac:chgData name="Alina Olsen" userId="2767c37f-a6e9-488f-8571-0ca7da0f883a" providerId="ADAL" clId="{20D461C9-4F03-4672-BD8C-96ED9FE47E87}" dt="2024-08-20T22:08:49.244" v="928" actId="478"/>
          <ac:picMkLst>
            <pc:docMk/>
            <pc:sldMk cId="1177040339" sldId="2147328308"/>
            <ac:picMk id="7" creationId="{1339D199-4878-17D8-D68F-E33BA5E2917F}"/>
          </ac:picMkLst>
        </pc:picChg>
        <pc:picChg chg="add mod">
          <ac:chgData name="Alina Olsen" userId="2767c37f-a6e9-488f-8571-0ca7da0f883a" providerId="ADAL" clId="{20D461C9-4F03-4672-BD8C-96ED9FE47E87}" dt="2024-08-20T22:10:56.581" v="939" actId="1076"/>
          <ac:picMkLst>
            <pc:docMk/>
            <pc:sldMk cId="1177040339" sldId="2147328308"/>
            <ac:picMk id="8" creationId="{5B4DC572-11A6-6AAA-CF46-461AC3F02BB0}"/>
          </ac:picMkLst>
        </pc:picChg>
        <pc:picChg chg="del">
          <ac:chgData name="Alina Olsen" userId="2767c37f-a6e9-488f-8571-0ca7da0f883a" providerId="ADAL" clId="{20D461C9-4F03-4672-BD8C-96ED9FE47E87}" dt="2024-08-20T22:08:48.321" v="927" actId="478"/>
          <ac:picMkLst>
            <pc:docMk/>
            <pc:sldMk cId="1177040339" sldId="2147328308"/>
            <ac:picMk id="9" creationId="{9085EAF2-28BD-DF17-EDB1-84FDE399690E}"/>
          </ac:picMkLst>
        </pc:picChg>
        <pc:picChg chg="del">
          <ac:chgData name="Alina Olsen" userId="2767c37f-a6e9-488f-8571-0ca7da0f883a" providerId="ADAL" clId="{20D461C9-4F03-4672-BD8C-96ED9FE47E87}" dt="2024-08-20T22:08:49.845" v="929" actId="478"/>
          <ac:picMkLst>
            <pc:docMk/>
            <pc:sldMk cId="1177040339" sldId="2147328308"/>
            <ac:picMk id="11" creationId="{4D9C284E-765C-57A1-C88F-75B2C1556961}"/>
          </ac:picMkLst>
        </pc:picChg>
        <pc:picChg chg="add mod">
          <ac:chgData name="Alina Olsen" userId="2767c37f-a6e9-488f-8571-0ca7da0f883a" providerId="ADAL" clId="{20D461C9-4F03-4672-BD8C-96ED9FE47E87}" dt="2024-08-20T22:10:59.092" v="940" actId="1076"/>
          <ac:picMkLst>
            <pc:docMk/>
            <pc:sldMk cId="1177040339" sldId="2147328308"/>
            <ac:picMk id="12" creationId="{F5F4CFAC-118B-5EDA-F6C9-B874F762EA0F}"/>
          </ac:picMkLst>
        </pc:picChg>
      </pc:sldChg>
    </pc:docChg>
  </pc:docChgLst>
  <pc:docChgLst>
    <pc:chgData name="Live Venstøp Eriksen" userId="3b9054ce-cc3a-4887-9113-6dbc7f920a6a" providerId="ADAL" clId="{BAAB5BB9-E570-4C0E-A202-5FE2444C0F37}"/>
    <pc:docChg chg="undo custSel modSld">
      <pc:chgData name="Live Venstøp Eriksen" userId="3b9054ce-cc3a-4887-9113-6dbc7f920a6a" providerId="ADAL" clId="{BAAB5BB9-E570-4C0E-A202-5FE2444C0F37}" dt="2023-12-12T14:47:57.726" v="3147" actId="1035"/>
      <pc:docMkLst>
        <pc:docMk/>
      </pc:docMkLst>
      <pc:sldChg chg="addSp delSp modSp mod">
        <pc:chgData name="Live Venstøp Eriksen" userId="3b9054ce-cc3a-4887-9113-6dbc7f920a6a" providerId="ADAL" clId="{BAAB5BB9-E570-4C0E-A202-5FE2444C0F37}" dt="2023-12-12T14:29:48.944" v="3117" actId="20577"/>
        <pc:sldMkLst>
          <pc:docMk/>
          <pc:sldMk cId="850691727" sldId="2147328197"/>
        </pc:sldMkLst>
        <pc:spChg chg="mod">
          <ac:chgData name="Live Venstøp Eriksen" userId="3b9054ce-cc3a-4887-9113-6dbc7f920a6a" providerId="ADAL" clId="{BAAB5BB9-E570-4C0E-A202-5FE2444C0F37}" dt="2023-12-12T14:29:48.944" v="3117" actId="20577"/>
          <ac:spMkLst>
            <pc:docMk/>
            <pc:sldMk cId="850691727" sldId="2147328197"/>
            <ac:spMk id="2" creationId="{9A4DFFFF-394A-64A4-F702-99330FC7C2E6}"/>
          </ac:spMkLst>
        </pc:spChg>
        <pc:spChg chg="add mod">
          <ac:chgData name="Live Venstøp Eriksen" userId="3b9054ce-cc3a-4887-9113-6dbc7f920a6a" providerId="ADAL" clId="{BAAB5BB9-E570-4C0E-A202-5FE2444C0F37}" dt="2023-12-12T14:10:36.790" v="1223" actId="27636"/>
          <ac:spMkLst>
            <pc:docMk/>
            <pc:sldMk cId="850691727" sldId="2147328197"/>
            <ac:spMk id="3" creationId="{6640F8F6-0C5C-3553-B908-DD52DD567AB4}"/>
          </ac:spMkLst>
        </pc:spChg>
        <pc:spChg chg="add del mod">
          <ac:chgData name="Live Venstøp Eriksen" userId="3b9054ce-cc3a-4887-9113-6dbc7f920a6a" providerId="ADAL" clId="{BAAB5BB9-E570-4C0E-A202-5FE2444C0F37}" dt="2023-12-12T14:09:35.519" v="1022" actId="478"/>
          <ac:spMkLst>
            <pc:docMk/>
            <pc:sldMk cId="850691727" sldId="2147328197"/>
            <ac:spMk id="4" creationId="{E4F1544B-289E-B9AE-1640-404B6C273AAA}"/>
          </ac:spMkLst>
        </pc:spChg>
        <pc:spChg chg="del mod">
          <ac:chgData name="Live Venstøp Eriksen" userId="3b9054ce-cc3a-4887-9113-6dbc7f920a6a" providerId="ADAL" clId="{BAAB5BB9-E570-4C0E-A202-5FE2444C0F37}" dt="2023-12-12T14:08:49.450" v="1002" actId="478"/>
          <ac:spMkLst>
            <pc:docMk/>
            <pc:sldMk cId="850691727" sldId="2147328197"/>
            <ac:spMk id="18" creationId="{95EB5810-6C86-25AA-4B7D-53F20625D91E}"/>
          </ac:spMkLst>
        </pc:spChg>
        <pc:picChg chg="add mod ord">
          <ac:chgData name="Live Venstøp Eriksen" userId="3b9054ce-cc3a-4887-9113-6dbc7f920a6a" providerId="ADAL" clId="{BAAB5BB9-E570-4C0E-A202-5FE2444C0F37}" dt="2023-12-12T14:09:32.228" v="1021" actId="166"/>
          <ac:picMkLst>
            <pc:docMk/>
            <pc:sldMk cId="850691727" sldId="2147328197"/>
            <ac:picMk id="5" creationId="{C82C1C5C-6E14-495D-9254-B14BEF69708E}"/>
          </ac:picMkLst>
        </pc:picChg>
        <pc:picChg chg="add del mod">
          <ac:chgData name="Live Venstøp Eriksen" userId="3b9054ce-cc3a-4887-9113-6dbc7f920a6a" providerId="ADAL" clId="{BAAB5BB9-E570-4C0E-A202-5FE2444C0F37}" dt="2023-12-12T14:09:39.862" v="1024" actId="478"/>
          <ac:picMkLst>
            <pc:docMk/>
            <pc:sldMk cId="850691727" sldId="2147328197"/>
            <ac:picMk id="6" creationId="{21B9743A-A4ED-E071-D84D-EA0E6D973764}"/>
          </ac:picMkLst>
        </pc:picChg>
      </pc:sldChg>
      <pc:sldChg chg="addSp delSp modSp mod">
        <pc:chgData name="Live Venstøp Eriksen" userId="3b9054ce-cc3a-4887-9113-6dbc7f920a6a" providerId="ADAL" clId="{BAAB5BB9-E570-4C0E-A202-5FE2444C0F37}" dt="2023-12-12T14:03:47.667" v="679" actId="20577"/>
        <pc:sldMkLst>
          <pc:docMk/>
          <pc:sldMk cId="2128554885" sldId="2147328250"/>
        </pc:sldMkLst>
        <pc:spChg chg="mod">
          <ac:chgData name="Live Venstøp Eriksen" userId="3b9054ce-cc3a-4887-9113-6dbc7f920a6a" providerId="ADAL" clId="{BAAB5BB9-E570-4C0E-A202-5FE2444C0F37}" dt="2023-12-12T13:54:54.028" v="371" actId="1037"/>
          <ac:spMkLst>
            <pc:docMk/>
            <pc:sldMk cId="2128554885" sldId="2147328250"/>
            <ac:spMk id="5" creationId="{0C83C72B-D504-B48C-8E7F-A6F6398F5F70}"/>
          </ac:spMkLst>
        </pc:spChg>
        <pc:spChg chg="mod">
          <ac:chgData name="Live Venstøp Eriksen" userId="3b9054ce-cc3a-4887-9113-6dbc7f920a6a" providerId="ADAL" clId="{BAAB5BB9-E570-4C0E-A202-5FE2444C0F37}" dt="2023-12-12T13:55:52.904" v="491" actId="1037"/>
          <ac:spMkLst>
            <pc:docMk/>
            <pc:sldMk cId="2128554885" sldId="2147328250"/>
            <ac:spMk id="9" creationId="{BE8567CC-8D50-E0BA-1237-ECD9AF81AE62}"/>
          </ac:spMkLst>
        </pc:spChg>
        <pc:spChg chg="mod">
          <ac:chgData name="Live Venstøp Eriksen" userId="3b9054ce-cc3a-4887-9113-6dbc7f920a6a" providerId="ADAL" clId="{BAAB5BB9-E570-4C0E-A202-5FE2444C0F37}" dt="2023-12-12T13:51:18.546" v="174" actId="164"/>
          <ac:spMkLst>
            <pc:docMk/>
            <pc:sldMk cId="2128554885" sldId="2147328250"/>
            <ac:spMk id="11" creationId="{2C024075-621C-1C1A-D6D5-FA40B205C4C9}"/>
          </ac:spMkLst>
        </pc:spChg>
        <pc:spChg chg="mod">
          <ac:chgData name="Live Venstøp Eriksen" userId="3b9054ce-cc3a-4887-9113-6dbc7f920a6a" providerId="ADAL" clId="{BAAB5BB9-E570-4C0E-A202-5FE2444C0F37}" dt="2023-12-12T13:54:47.200" v="362" actId="1035"/>
          <ac:spMkLst>
            <pc:docMk/>
            <pc:sldMk cId="2128554885" sldId="2147328250"/>
            <ac:spMk id="12" creationId="{68027CA0-AA51-BC0D-22C1-FC2E0CD03F0F}"/>
          </ac:spMkLst>
        </pc:spChg>
        <pc:spChg chg="mod">
          <ac:chgData name="Live Venstøp Eriksen" userId="3b9054ce-cc3a-4887-9113-6dbc7f920a6a" providerId="ADAL" clId="{BAAB5BB9-E570-4C0E-A202-5FE2444C0F37}" dt="2023-12-12T13:51:25.034" v="176"/>
          <ac:spMkLst>
            <pc:docMk/>
            <pc:sldMk cId="2128554885" sldId="2147328250"/>
            <ac:spMk id="16" creationId="{B0500149-2161-51FF-D76A-906E048D05DF}"/>
          </ac:spMkLst>
        </pc:spChg>
        <pc:spChg chg="mod">
          <ac:chgData name="Live Venstøp Eriksen" userId="3b9054ce-cc3a-4887-9113-6dbc7f920a6a" providerId="ADAL" clId="{BAAB5BB9-E570-4C0E-A202-5FE2444C0F37}" dt="2023-12-12T13:58:25.475" v="538" actId="20577"/>
          <ac:spMkLst>
            <pc:docMk/>
            <pc:sldMk cId="2128554885" sldId="2147328250"/>
            <ac:spMk id="18" creationId="{BDBF76EF-30D3-731A-D57B-3893D2A953B5}"/>
          </ac:spMkLst>
        </pc:spChg>
        <pc:spChg chg="mod">
          <ac:chgData name="Live Venstøp Eriksen" userId="3b9054ce-cc3a-4887-9113-6dbc7f920a6a" providerId="ADAL" clId="{BAAB5BB9-E570-4C0E-A202-5FE2444C0F37}" dt="2023-12-12T13:54:35.111" v="354" actId="255"/>
          <ac:spMkLst>
            <pc:docMk/>
            <pc:sldMk cId="2128554885" sldId="2147328250"/>
            <ac:spMk id="19" creationId="{3951AFAF-5E85-DC25-B1FD-A6ECF7963F12}"/>
          </ac:spMkLst>
        </pc:spChg>
        <pc:spChg chg="mod">
          <ac:chgData name="Live Venstøp Eriksen" userId="3b9054ce-cc3a-4887-9113-6dbc7f920a6a" providerId="ADAL" clId="{BAAB5BB9-E570-4C0E-A202-5FE2444C0F37}" dt="2023-12-12T14:03:47.667" v="679" actId="20577"/>
          <ac:spMkLst>
            <pc:docMk/>
            <pc:sldMk cId="2128554885" sldId="2147328250"/>
            <ac:spMk id="27" creationId="{481AE777-A2AF-0F13-9788-C1985C8A530C}"/>
          </ac:spMkLst>
        </pc:spChg>
        <pc:spChg chg="mod">
          <ac:chgData name="Live Venstøp Eriksen" userId="3b9054ce-cc3a-4887-9113-6dbc7f920a6a" providerId="ADAL" clId="{BAAB5BB9-E570-4C0E-A202-5FE2444C0F37}" dt="2023-12-12T13:52:06.400" v="199" actId="164"/>
          <ac:spMkLst>
            <pc:docMk/>
            <pc:sldMk cId="2128554885" sldId="2147328250"/>
            <ac:spMk id="28" creationId="{F6F3F68F-2309-DA05-99DF-32B3C279236E}"/>
          </ac:spMkLst>
        </pc:spChg>
        <pc:spChg chg="mod">
          <ac:chgData name="Live Venstøp Eriksen" userId="3b9054ce-cc3a-4887-9113-6dbc7f920a6a" providerId="ADAL" clId="{BAAB5BB9-E570-4C0E-A202-5FE2444C0F37}" dt="2023-12-12T13:57:59.901" v="513" actId="20577"/>
          <ac:spMkLst>
            <pc:docMk/>
            <pc:sldMk cId="2128554885" sldId="2147328250"/>
            <ac:spMk id="29" creationId="{4FDC30ED-7ABC-7CBD-D3A3-DA5556FBE4DB}"/>
          </ac:spMkLst>
        </pc:spChg>
        <pc:spChg chg="mod">
          <ac:chgData name="Live Venstøp Eriksen" userId="3b9054ce-cc3a-4887-9113-6dbc7f920a6a" providerId="ADAL" clId="{BAAB5BB9-E570-4C0E-A202-5FE2444C0F37}" dt="2023-12-12T13:54:58.089" v="377" actId="1037"/>
          <ac:spMkLst>
            <pc:docMk/>
            <pc:sldMk cId="2128554885" sldId="2147328250"/>
            <ac:spMk id="30" creationId="{66169687-59AA-58F3-CD05-CD9D0A070F5E}"/>
          </ac:spMkLst>
        </pc:spChg>
        <pc:spChg chg="mod">
          <ac:chgData name="Live Venstøp Eriksen" userId="3b9054ce-cc3a-4887-9113-6dbc7f920a6a" providerId="ADAL" clId="{BAAB5BB9-E570-4C0E-A202-5FE2444C0F37}" dt="2023-12-12T13:51:18.546" v="174" actId="164"/>
          <ac:spMkLst>
            <pc:docMk/>
            <pc:sldMk cId="2128554885" sldId="2147328250"/>
            <ac:spMk id="31" creationId="{326DFCF4-A353-F6E9-9243-5601E72A16F5}"/>
          </ac:spMkLst>
        </pc:spChg>
        <pc:grpChg chg="add del mod ord">
          <ac:chgData name="Live Venstøp Eriksen" userId="3b9054ce-cc3a-4887-9113-6dbc7f920a6a" providerId="ADAL" clId="{BAAB5BB9-E570-4C0E-A202-5FE2444C0F37}" dt="2023-12-12T13:52:34.089" v="301" actId="478"/>
          <ac:grpSpMkLst>
            <pc:docMk/>
            <pc:sldMk cId="2128554885" sldId="2147328250"/>
            <ac:grpSpMk id="6" creationId="{7F78A9BF-AAE1-0864-A048-1C1A315A2B9F}"/>
          </ac:grpSpMkLst>
        </pc:grpChg>
        <pc:grpChg chg="add mod ord">
          <ac:chgData name="Live Venstøp Eriksen" userId="3b9054ce-cc3a-4887-9113-6dbc7f920a6a" providerId="ADAL" clId="{BAAB5BB9-E570-4C0E-A202-5FE2444C0F37}" dt="2023-12-12T13:52:09.147" v="201" actId="1076"/>
          <ac:grpSpMkLst>
            <pc:docMk/>
            <pc:sldMk cId="2128554885" sldId="2147328250"/>
            <ac:grpSpMk id="13" creationId="{9E672A81-25C8-0CD8-D0BA-F117EB064194}"/>
          </ac:grpSpMkLst>
        </pc:grpChg>
        <pc:grpChg chg="add mod">
          <ac:chgData name="Live Venstøp Eriksen" userId="3b9054ce-cc3a-4887-9113-6dbc7f920a6a" providerId="ADAL" clId="{BAAB5BB9-E570-4C0E-A202-5FE2444C0F37}" dt="2023-12-12T13:51:49.124" v="197" actId="1035"/>
          <ac:grpSpMkLst>
            <pc:docMk/>
            <pc:sldMk cId="2128554885" sldId="2147328250"/>
            <ac:grpSpMk id="20" creationId="{DB62BFBC-8179-2093-7F76-32FF0607AE4C}"/>
          </ac:grpSpMkLst>
        </pc:grpChg>
        <pc:grpChg chg="add mod">
          <ac:chgData name="Live Venstøp Eriksen" userId="3b9054ce-cc3a-4887-9113-6dbc7f920a6a" providerId="ADAL" clId="{BAAB5BB9-E570-4C0E-A202-5FE2444C0F37}" dt="2023-12-12T13:55:36.987" v="473" actId="1037"/>
          <ac:grpSpMkLst>
            <pc:docMk/>
            <pc:sldMk cId="2128554885" sldId="2147328250"/>
            <ac:grpSpMk id="21" creationId="{84D943BF-6EE6-34F7-58F5-21FF0727FF74}"/>
          </ac:grpSpMkLst>
        </pc:grpChg>
        <pc:grpChg chg="add mod">
          <ac:chgData name="Live Venstøp Eriksen" userId="3b9054ce-cc3a-4887-9113-6dbc7f920a6a" providerId="ADAL" clId="{BAAB5BB9-E570-4C0E-A202-5FE2444C0F37}" dt="2023-12-12T13:52:49.340" v="303" actId="164"/>
          <ac:grpSpMkLst>
            <pc:docMk/>
            <pc:sldMk cId="2128554885" sldId="2147328250"/>
            <ac:grpSpMk id="22" creationId="{9674C856-106E-EEA6-982A-46796531A995}"/>
          </ac:grpSpMkLst>
        </pc:grpChg>
        <pc:grpChg chg="add mod ord">
          <ac:chgData name="Live Venstøp Eriksen" userId="3b9054ce-cc3a-4887-9113-6dbc7f920a6a" providerId="ADAL" clId="{BAAB5BB9-E570-4C0E-A202-5FE2444C0F37}" dt="2023-12-12T13:53:42.231" v="343" actId="167"/>
          <ac:grpSpMkLst>
            <pc:docMk/>
            <pc:sldMk cId="2128554885" sldId="2147328250"/>
            <ac:grpSpMk id="23" creationId="{D3E027D5-BEAA-56BB-5681-94623D674DCC}"/>
          </ac:grpSpMkLst>
        </pc:grpChg>
        <pc:grpChg chg="add mod">
          <ac:chgData name="Live Venstøp Eriksen" userId="3b9054ce-cc3a-4887-9113-6dbc7f920a6a" providerId="ADAL" clId="{BAAB5BB9-E570-4C0E-A202-5FE2444C0F37}" dt="2023-12-12T13:54:04.671" v="352" actId="1037"/>
          <ac:grpSpMkLst>
            <pc:docMk/>
            <pc:sldMk cId="2128554885" sldId="2147328250"/>
            <ac:grpSpMk id="24" creationId="{ADA36A23-96DA-F69D-F041-747FBE7AE485}"/>
          </ac:grpSpMkLst>
        </pc:grpChg>
        <pc:picChg chg="mod">
          <ac:chgData name="Live Venstøp Eriksen" userId="3b9054ce-cc3a-4887-9113-6dbc7f920a6a" providerId="ADAL" clId="{BAAB5BB9-E570-4C0E-A202-5FE2444C0F37}" dt="2023-12-12T13:52:06.400" v="199" actId="164"/>
          <ac:picMkLst>
            <pc:docMk/>
            <pc:sldMk cId="2128554885" sldId="2147328250"/>
            <ac:picMk id="14" creationId="{575347C6-2A94-A3AC-9A24-8A265701710C}"/>
          </ac:picMkLst>
        </pc:picChg>
        <pc:picChg chg="mod">
          <ac:chgData name="Live Venstøp Eriksen" userId="3b9054ce-cc3a-4887-9113-6dbc7f920a6a" providerId="ADAL" clId="{BAAB5BB9-E570-4C0E-A202-5FE2444C0F37}" dt="2023-12-12T13:51:25.034" v="176"/>
          <ac:picMkLst>
            <pc:docMk/>
            <pc:sldMk cId="2128554885" sldId="2147328250"/>
            <ac:picMk id="17" creationId="{AED453E8-6EF5-C596-06FE-9D520C40ED01}"/>
          </ac:picMkLst>
        </pc:picChg>
        <pc:picChg chg="mod">
          <ac:chgData name="Live Venstøp Eriksen" userId="3b9054ce-cc3a-4887-9113-6dbc7f920a6a" providerId="ADAL" clId="{BAAB5BB9-E570-4C0E-A202-5FE2444C0F37}" dt="2023-12-12T13:53:20.878" v="323" actId="164"/>
          <ac:picMkLst>
            <pc:docMk/>
            <pc:sldMk cId="2128554885" sldId="2147328250"/>
            <ac:picMk id="37" creationId="{42DCD032-C367-3738-A40D-7799F4AA7CC9}"/>
          </ac:picMkLst>
        </pc:picChg>
        <pc:picChg chg="mod">
          <ac:chgData name="Live Venstøp Eriksen" userId="3b9054ce-cc3a-4887-9113-6dbc7f920a6a" providerId="ADAL" clId="{BAAB5BB9-E570-4C0E-A202-5FE2444C0F37}" dt="2023-12-12T13:51:18.546" v="174" actId="164"/>
          <ac:picMkLst>
            <pc:docMk/>
            <pc:sldMk cId="2128554885" sldId="2147328250"/>
            <ac:picMk id="41" creationId="{09656673-8077-4320-E678-67C1182D8838}"/>
          </ac:picMkLst>
        </pc:picChg>
        <pc:picChg chg="mod">
          <ac:chgData name="Live Venstøp Eriksen" userId="3b9054ce-cc3a-4887-9113-6dbc7f920a6a" providerId="ADAL" clId="{BAAB5BB9-E570-4C0E-A202-5FE2444C0F37}" dt="2023-12-12T13:52:49.340" v="303" actId="164"/>
          <ac:picMkLst>
            <pc:docMk/>
            <pc:sldMk cId="2128554885" sldId="2147328250"/>
            <ac:picMk id="43" creationId="{20768B59-B93A-E226-BF73-B94384A8CC82}"/>
          </ac:picMkLst>
        </pc:picChg>
        <pc:picChg chg="mod">
          <ac:chgData name="Live Venstøp Eriksen" userId="3b9054ce-cc3a-4887-9113-6dbc7f920a6a" providerId="ADAL" clId="{BAAB5BB9-E570-4C0E-A202-5FE2444C0F37}" dt="2023-12-12T13:53:05.077" v="322" actId="1035"/>
          <ac:picMkLst>
            <pc:docMk/>
            <pc:sldMk cId="2128554885" sldId="2147328250"/>
            <ac:picMk id="49" creationId="{E7AFBD32-C50F-54DE-ACC6-9FCF74C42484}"/>
          </ac:picMkLst>
        </pc:picChg>
      </pc:sldChg>
      <pc:sldChg chg="addSp delSp modSp mod">
        <pc:chgData name="Live Venstøp Eriksen" userId="3b9054ce-cc3a-4887-9113-6dbc7f920a6a" providerId="ADAL" clId="{BAAB5BB9-E570-4C0E-A202-5FE2444C0F37}" dt="2023-12-12T14:47:57.726" v="3147" actId="1035"/>
        <pc:sldMkLst>
          <pc:docMk/>
          <pc:sldMk cId="3969311756" sldId="2147328256"/>
        </pc:sldMkLst>
        <pc:spChg chg="add mod">
          <ac:chgData name="Live Venstøp Eriksen" userId="3b9054ce-cc3a-4887-9113-6dbc7f920a6a" providerId="ADAL" clId="{BAAB5BB9-E570-4C0E-A202-5FE2444C0F37}" dt="2023-12-12T13:58:39.448" v="540"/>
          <ac:spMkLst>
            <pc:docMk/>
            <pc:sldMk cId="3969311756" sldId="2147328256"/>
            <ac:spMk id="5" creationId="{1DA4494E-FB28-2F5B-91C9-90546A6FB4BA}"/>
          </ac:spMkLst>
        </pc:spChg>
        <pc:spChg chg="add mod">
          <ac:chgData name="Live Venstøp Eriksen" userId="3b9054ce-cc3a-4887-9113-6dbc7f920a6a" providerId="ADAL" clId="{BAAB5BB9-E570-4C0E-A202-5FE2444C0F37}" dt="2023-12-12T14:47:57.726" v="3147" actId="1035"/>
          <ac:spMkLst>
            <pc:docMk/>
            <pc:sldMk cId="3969311756" sldId="2147328256"/>
            <ac:spMk id="6" creationId="{BE12B583-6B4B-C046-10D0-055903204B3D}"/>
          </ac:spMkLst>
        </pc:spChg>
        <pc:spChg chg="del">
          <ac:chgData name="Live Venstøp Eriksen" userId="3b9054ce-cc3a-4887-9113-6dbc7f920a6a" providerId="ADAL" clId="{BAAB5BB9-E570-4C0E-A202-5FE2444C0F37}" dt="2023-12-12T13:58:38.741" v="539" actId="478"/>
          <ac:spMkLst>
            <pc:docMk/>
            <pc:sldMk cId="3969311756" sldId="2147328256"/>
            <ac:spMk id="6" creationId="{ED6634E2-25DB-6AB5-A2F6-0C5C38C39141}"/>
          </ac:spMkLst>
        </pc:spChg>
        <pc:spChg chg="add mod">
          <ac:chgData name="Live Venstøp Eriksen" userId="3b9054ce-cc3a-4887-9113-6dbc7f920a6a" providerId="ADAL" clId="{BAAB5BB9-E570-4C0E-A202-5FE2444C0F37}" dt="2023-12-12T13:59:13.126" v="559" actId="1038"/>
          <ac:spMkLst>
            <pc:docMk/>
            <pc:sldMk cId="3969311756" sldId="2147328256"/>
            <ac:spMk id="8" creationId="{BE755009-D7F5-AB36-66CA-F9E03B711C7F}"/>
          </ac:spMkLst>
        </pc:spChg>
        <pc:spChg chg="add mod">
          <ac:chgData name="Live Venstøp Eriksen" userId="3b9054ce-cc3a-4887-9113-6dbc7f920a6a" providerId="ADAL" clId="{BAAB5BB9-E570-4C0E-A202-5FE2444C0F37}" dt="2023-12-12T14:00:49.734" v="605" actId="208"/>
          <ac:spMkLst>
            <pc:docMk/>
            <pc:sldMk cId="3969311756" sldId="2147328256"/>
            <ac:spMk id="10" creationId="{C1D7E052-B112-D1D7-A99F-8CDAE399FDBC}"/>
          </ac:spMkLst>
        </pc:spChg>
        <pc:spChg chg="add mod">
          <ac:chgData name="Live Venstøp Eriksen" userId="3b9054ce-cc3a-4887-9113-6dbc7f920a6a" providerId="ADAL" clId="{BAAB5BB9-E570-4C0E-A202-5FE2444C0F37}" dt="2023-12-12T14:01:06.706" v="607" actId="1076"/>
          <ac:spMkLst>
            <pc:docMk/>
            <pc:sldMk cId="3969311756" sldId="2147328256"/>
            <ac:spMk id="11" creationId="{3E88DC49-9F5D-2EBE-AABE-6C54A24D0BDF}"/>
          </ac:spMkLst>
        </pc:spChg>
        <pc:spChg chg="add mod">
          <ac:chgData name="Live Venstøp Eriksen" userId="3b9054ce-cc3a-4887-9113-6dbc7f920a6a" providerId="ADAL" clId="{BAAB5BB9-E570-4C0E-A202-5FE2444C0F37}" dt="2023-12-12T14:01:18.271" v="609" actId="1076"/>
          <ac:spMkLst>
            <pc:docMk/>
            <pc:sldMk cId="3969311756" sldId="2147328256"/>
            <ac:spMk id="12" creationId="{8C697AB3-52CB-D5EC-7F8B-F98AB198816F}"/>
          </ac:spMkLst>
        </pc:spChg>
        <pc:spChg chg="add del mod">
          <ac:chgData name="Live Venstøp Eriksen" userId="3b9054ce-cc3a-4887-9113-6dbc7f920a6a" providerId="ADAL" clId="{BAAB5BB9-E570-4C0E-A202-5FE2444C0F37}" dt="2023-12-12T14:47:52.128" v="3119" actId="478"/>
          <ac:spMkLst>
            <pc:docMk/>
            <pc:sldMk cId="3969311756" sldId="2147328256"/>
            <ac:spMk id="14" creationId="{04396CCA-BA7C-B2A9-6B2B-C1A343952190}"/>
          </ac:spMkLst>
        </pc:spChg>
      </pc:sldChg>
      <pc:sldChg chg="addSp delSp modSp mod">
        <pc:chgData name="Live Venstøp Eriksen" userId="3b9054ce-cc3a-4887-9113-6dbc7f920a6a" providerId="ADAL" clId="{BAAB5BB9-E570-4C0E-A202-5FE2444C0F37}" dt="2023-12-12T14:06:52.701" v="1001"/>
        <pc:sldMkLst>
          <pc:docMk/>
          <pc:sldMk cId="4140187158" sldId="2147328258"/>
        </pc:sldMkLst>
        <pc:spChg chg="del">
          <ac:chgData name="Live Venstøp Eriksen" userId="3b9054ce-cc3a-4887-9113-6dbc7f920a6a" providerId="ADAL" clId="{BAAB5BB9-E570-4C0E-A202-5FE2444C0F37}" dt="2023-12-12T14:06:52.271" v="1000" actId="478"/>
          <ac:spMkLst>
            <pc:docMk/>
            <pc:sldMk cId="4140187158" sldId="2147328258"/>
            <ac:spMk id="6" creationId="{ED6634E2-25DB-6AB5-A2F6-0C5C38C39141}"/>
          </ac:spMkLst>
        </pc:spChg>
        <pc:spChg chg="add mod">
          <ac:chgData name="Live Venstøp Eriksen" userId="3b9054ce-cc3a-4887-9113-6dbc7f920a6a" providerId="ADAL" clId="{BAAB5BB9-E570-4C0E-A202-5FE2444C0F37}" dt="2023-12-12T14:06:52.701" v="1001"/>
          <ac:spMkLst>
            <pc:docMk/>
            <pc:sldMk cId="4140187158" sldId="2147328258"/>
            <ac:spMk id="8" creationId="{2D37B387-278D-A38A-06EB-62398D9C11F3}"/>
          </ac:spMkLst>
        </pc:spChg>
      </pc:sldChg>
    </pc:docChg>
  </pc:docChgLst>
  <pc:docChgLst>
    <pc:chgData name="Alina Olsen" userId="2767c37f-a6e9-488f-8571-0ca7da0f883a" providerId="ADAL" clId="{0BEB6F9D-389F-47CB-A2B8-2E941431F5FB}"/>
    <pc:docChg chg="custSel addSld modSld">
      <pc:chgData name="Alina Olsen" userId="2767c37f-a6e9-488f-8571-0ca7da0f883a" providerId="ADAL" clId="{0BEB6F9D-389F-47CB-A2B8-2E941431F5FB}" dt="2024-05-31T12:56:18.372" v="203" actId="1076"/>
      <pc:docMkLst>
        <pc:docMk/>
      </pc:docMkLst>
      <pc:sldChg chg="modSp mod">
        <pc:chgData name="Alina Olsen" userId="2767c37f-a6e9-488f-8571-0ca7da0f883a" providerId="ADAL" clId="{0BEB6F9D-389F-47CB-A2B8-2E941431F5FB}" dt="2024-05-31T12:53:14.758" v="29" actId="20577"/>
        <pc:sldMkLst>
          <pc:docMk/>
          <pc:sldMk cId="4112821918" sldId="2147328194"/>
        </pc:sldMkLst>
        <pc:spChg chg="mod">
          <ac:chgData name="Alina Olsen" userId="2767c37f-a6e9-488f-8571-0ca7da0f883a" providerId="ADAL" clId="{0BEB6F9D-389F-47CB-A2B8-2E941431F5FB}" dt="2024-05-31T12:53:14.758" v="29" actId="20577"/>
          <ac:spMkLst>
            <pc:docMk/>
            <pc:sldMk cId="4112821918" sldId="2147328194"/>
            <ac:spMk id="9" creationId="{557FAD69-946D-CC06-55A9-BEE83885978C}"/>
          </ac:spMkLst>
        </pc:spChg>
      </pc:sldChg>
      <pc:sldChg chg="addSp delSp modSp new mod">
        <pc:chgData name="Alina Olsen" userId="2767c37f-a6e9-488f-8571-0ca7da0f883a" providerId="ADAL" clId="{0BEB6F9D-389F-47CB-A2B8-2E941431F5FB}" dt="2024-05-31T12:56:18.372" v="203" actId="1076"/>
        <pc:sldMkLst>
          <pc:docMk/>
          <pc:sldMk cId="773319426" sldId="2147328260"/>
        </pc:sldMkLst>
        <pc:spChg chg="mod">
          <ac:chgData name="Alina Olsen" userId="2767c37f-a6e9-488f-8571-0ca7da0f883a" providerId="ADAL" clId="{0BEB6F9D-389F-47CB-A2B8-2E941431F5FB}" dt="2024-05-31T12:56:16.138" v="202" actId="1076"/>
          <ac:spMkLst>
            <pc:docMk/>
            <pc:sldMk cId="773319426" sldId="2147328260"/>
            <ac:spMk id="3" creationId="{5D45719B-FFE4-D94B-757D-09AF2FFF1D94}"/>
          </ac:spMkLst>
        </pc:spChg>
        <pc:graphicFrameChg chg="add del mod">
          <ac:chgData name="Alina Olsen" userId="2767c37f-a6e9-488f-8571-0ca7da0f883a" providerId="ADAL" clId="{0BEB6F9D-389F-47CB-A2B8-2E941431F5FB}" dt="2024-05-31T12:53:48.330" v="32" actId="478"/>
          <ac:graphicFrameMkLst>
            <pc:docMk/>
            <pc:sldMk cId="773319426" sldId="2147328260"/>
            <ac:graphicFrameMk id="4" creationId="{982DDFFA-488E-6353-9681-A02B6AB60FDD}"/>
          </ac:graphicFrameMkLst>
        </pc:graphicFrameChg>
        <pc:picChg chg="add mod">
          <ac:chgData name="Alina Olsen" userId="2767c37f-a6e9-488f-8571-0ca7da0f883a" providerId="ADAL" clId="{0BEB6F9D-389F-47CB-A2B8-2E941431F5FB}" dt="2024-05-31T12:56:18.372" v="203" actId="1076"/>
          <ac:picMkLst>
            <pc:docMk/>
            <pc:sldMk cId="773319426" sldId="2147328260"/>
            <ac:picMk id="6" creationId="{4BE4854C-1644-B836-E819-9D2D9F3EE467}"/>
          </ac:picMkLst>
        </pc:picChg>
        <pc:picChg chg="add mod">
          <ac:chgData name="Alina Olsen" userId="2767c37f-a6e9-488f-8571-0ca7da0f883a" providerId="ADAL" clId="{0BEB6F9D-389F-47CB-A2B8-2E941431F5FB}" dt="2024-05-31T12:56:08.236" v="199" actId="1076"/>
          <ac:picMkLst>
            <pc:docMk/>
            <pc:sldMk cId="773319426" sldId="2147328260"/>
            <ac:picMk id="8" creationId="{F212DA8F-FD09-D14D-336B-4A741914833D}"/>
          </ac:picMkLst>
        </pc:picChg>
      </pc:sldChg>
    </pc:docChg>
  </pc:docChgLst>
  <pc:docChgLst>
    <pc:chgData name="Monica Esse" userId="7820a317-3a17-4506-8e10-9e5da49b20ce" providerId="ADAL" clId="{B9B3122E-DAB8-4D06-9D45-8E12C118F2BF}"/>
    <pc:docChg chg="modSld sldOrd">
      <pc:chgData name="Monica Esse" userId="7820a317-3a17-4506-8e10-9e5da49b20ce" providerId="ADAL" clId="{B9B3122E-DAB8-4D06-9D45-8E12C118F2BF}" dt="2024-08-20T20:30:56.404" v="1"/>
      <pc:docMkLst>
        <pc:docMk/>
      </pc:docMkLst>
      <pc:sldChg chg="ord">
        <pc:chgData name="Monica Esse" userId="7820a317-3a17-4506-8e10-9e5da49b20ce" providerId="ADAL" clId="{B9B3122E-DAB8-4D06-9D45-8E12C118F2BF}" dt="2024-08-20T20:30:56.404" v="1"/>
        <pc:sldMkLst>
          <pc:docMk/>
          <pc:sldMk cId="773319426" sldId="2147328260"/>
        </pc:sldMkLst>
      </pc:sldChg>
    </pc:docChg>
  </pc:docChgLst>
  <pc:docChgLst>
    <pc:chgData name="Monica Esse" userId="7820a317-3a17-4506-8e10-9e5da49b20ce" providerId="ADAL" clId="{400F5584-F902-4F3E-8F0F-2DFDEA707BBF}"/>
    <pc:docChg chg="custSel addSld modSld">
      <pc:chgData name="Monica Esse" userId="7820a317-3a17-4506-8e10-9e5da49b20ce" providerId="ADAL" clId="{400F5584-F902-4F3E-8F0F-2DFDEA707BBF}" dt="2024-03-17T20:02:52.205" v="980" actId="20577"/>
      <pc:docMkLst>
        <pc:docMk/>
      </pc:docMkLst>
      <pc:sldChg chg="addSp delSp modSp new mod">
        <pc:chgData name="Monica Esse" userId="7820a317-3a17-4506-8e10-9e5da49b20ce" providerId="ADAL" clId="{400F5584-F902-4F3E-8F0F-2DFDEA707BBF}" dt="2024-03-17T19:44:45.896" v="462" actId="14100"/>
        <pc:sldMkLst>
          <pc:docMk/>
          <pc:sldMk cId="904867097" sldId="2147328269"/>
        </pc:sldMkLst>
        <pc:spChg chg="mod">
          <ac:chgData name="Monica Esse" userId="7820a317-3a17-4506-8e10-9e5da49b20ce" providerId="ADAL" clId="{400F5584-F902-4F3E-8F0F-2DFDEA707BBF}" dt="2024-03-17T19:43:42.469" v="365" actId="1076"/>
          <ac:spMkLst>
            <pc:docMk/>
            <pc:sldMk cId="904867097" sldId="2147328269"/>
            <ac:spMk id="2" creationId="{07400135-3AA6-0EC5-5ED7-D861DFF36DB6}"/>
          </ac:spMkLst>
        </pc:spChg>
        <pc:spChg chg="del">
          <ac:chgData name="Monica Esse" userId="7820a317-3a17-4506-8e10-9e5da49b20ce" providerId="ADAL" clId="{400F5584-F902-4F3E-8F0F-2DFDEA707BBF}" dt="2024-03-17T19:30:04.252" v="2" actId="478"/>
          <ac:spMkLst>
            <pc:docMk/>
            <pc:sldMk cId="904867097" sldId="2147328269"/>
            <ac:spMk id="3" creationId="{FF25262C-228E-2D4B-1D64-928F7D32E625}"/>
          </ac:spMkLst>
        </pc:spChg>
        <pc:spChg chg="add mod">
          <ac:chgData name="Monica Esse" userId="7820a317-3a17-4506-8e10-9e5da49b20ce" providerId="ADAL" clId="{400F5584-F902-4F3E-8F0F-2DFDEA707BBF}" dt="2024-03-17T19:44:45.896" v="462" actId="14100"/>
          <ac:spMkLst>
            <pc:docMk/>
            <pc:sldMk cId="904867097" sldId="2147328269"/>
            <ac:spMk id="4" creationId="{8E7F4146-47BF-7501-A8D0-2E429C726A04}"/>
          </ac:spMkLst>
        </pc:spChg>
        <pc:spChg chg="add del mod">
          <ac:chgData name="Monica Esse" userId="7820a317-3a17-4506-8e10-9e5da49b20ce" providerId="ADAL" clId="{400F5584-F902-4F3E-8F0F-2DFDEA707BBF}" dt="2024-03-17T19:42:55.138" v="361" actId="478"/>
          <ac:spMkLst>
            <pc:docMk/>
            <pc:sldMk cId="904867097" sldId="2147328269"/>
            <ac:spMk id="7" creationId="{0C7ABAF9-3E7D-2010-3849-57DA67814E05}"/>
          </ac:spMkLst>
        </pc:spChg>
        <pc:graphicFrameChg chg="add mod modGraphic">
          <ac:chgData name="Monica Esse" userId="7820a317-3a17-4506-8e10-9e5da49b20ce" providerId="ADAL" clId="{400F5584-F902-4F3E-8F0F-2DFDEA707BBF}" dt="2024-03-17T19:42:28.154" v="356" actId="403"/>
          <ac:graphicFrameMkLst>
            <pc:docMk/>
            <pc:sldMk cId="904867097" sldId="2147328269"/>
            <ac:graphicFrameMk id="3" creationId="{EB62A1BB-2BD7-398E-CA92-B3F92BEDFD51}"/>
          </ac:graphicFrameMkLst>
        </pc:graphicFrameChg>
        <pc:picChg chg="add mod modCrop">
          <ac:chgData name="Monica Esse" userId="7820a317-3a17-4506-8e10-9e5da49b20ce" providerId="ADAL" clId="{400F5584-F902-4F3E-8F0F-2DFDEA707BBF}" dt="2024-03-17T19:43:46.486" v="366" actId="1076"/>
          <ac:picMkLst>
            <pc:docMk/>
            <pc:sldMk cId="904867097" sldId="2147328269"/>
            <ac:picMk id="5" creationId="{3C3160FD-B8DA-7272-BD88-A8C60AB80FEB}"/>
          </ac:picMkLst>
        </pc:picChg>
      </pc:sldChg>
      <pc:sldChg chg="addSp delSp modSp new mod">
        <pc:chgData name="Monica Esse" userId="7820a317-3a17-4506-8e10-9e5da49b20ce" providerId="ADAL" clId="{400F5584-F902-4F3E-8F0F-2DFDEA707BBF}" dt="2024-03-17T20:02:52.205" v="980" actId="20577"/>
        <pc:sldMkLst>
          <pc:docMk/>
          <pc:sldMk cId="1109106591" sldId="2147328270"/>
        </pc:sldMkLst>
        <pc:spChg chg="mod">
          <ac:chgData name="Monica Esse" userId="7820a317-3a17-4506-8e10-9e5da49b20ce" providerId="ADAL" clId="{400F5584-F902-4F3E-8F0F-2DFDEA707BBF}" dt="2024-03-17T19:55:26.456" v="567" actId="1076"/>
          <ac:spMkLst>
            <pc:docMk/>
            <pc:sldMk cId="1109106591" sldId="2147328270"/>
            <ac:spMk id="2" creationId="{C0DB19FE-45C2-DE5B-CD78-B732413749AD}"/>
          </ac:spMkLst>
        </pc:spChg>
        <pc:spChg chg="del">
          <ac:chgData name="Monica Esse" userId="7820a317-3a17-4506-8e10-9e5da49b20ce" providerId="ADAL" clId="{400F5584-F902-4F3E-8F0F-2DFDEA707BBF}" dt="2024-03-17T19:49:59.229" v="465" actId="478"/>
          <ac:spMkLst>
            <pc:docMk/>
            <pc:sldMk cId="1109106591" sldId="2147328270"/>
            <ac:spMk id="3" creationId="{13F96C55-BBB4-5D2A-D3AE-BF71320808AD}"/>
          </ac:spMkLst>
        </pc:spChg>
        <pc:spChg chg="add mod">
          <ac:chgData name="Monica Esse" userId="7820a317-3a17-4506-8e10-9e5da49b20ce" providerId="ADAL" clId="{400F5584-F902-4F3E-8F0F-2DFDEA707BBF}" dt="2024-03-17T20:02:52.205" v="980" actId="20577"/>
          <ac:spMkLst>
            <pc:docMk/>
            <pc:sldMk cId="1109106591" sldId="2147328270"/>
            <ac:spMk id="9" creationId="{4C1842E7-E024-F3DD-8607-423BDF736A08}"/>
          </ac:spMkLst>
        </pc:spChg>
        <pc:picChg chg="add del mod modCrop">
          <ac:chgData name="Monica Esse" userId="7820a317-3a17-4506-8e10-9e5da49b20ce" providerId="ADAL" clId="{400F5584-F902-4F3E-8F0F-2DFDEA707BBF}" dt="2024-03-17T19:51:08.318" v="473" actId="478"/>
          <ac:picMkLst>
            <pc:docMk/>
            <pc:sldMk cId="1109106591" sldId="2147328270"/>
            <ac:picMk id="5" creationId="{E17D99F4-41DC-F4DD-58C0-94F93CDE18D5}"/>
          </ac:picMkLst>
        </pc:picChg>
        <pc:picChg chg="add del mod modCrop">
          <ac:chgData name="Monica Esse" userId="7820a317-3a17-4506-8e10-9e5da49b20ce" providerId="ADAL" clId="{400F5584-F902-4F3E-8F0F-2DFDEA707BBF}" dt="2024-03-17T19:51:08.318" v="473" actId="478"/>
          <ac:picMkLst>
            <pc:docMk/>
            <pc:sldMk cId="1109106591" sldId="2147328270"/>
            <ac:picMk id="6" creationId="{23D14B61-D7CA-9E3E-6AA3-2B9D304970D3}"/>
          </ac:picMkLst>
        </pc:picChg>
        <pc:picChg chg="add mod">
          <ac:chgData name="Monica Esse" userId="7820a317-3a17-4506-8e10-9e5da49b20ce" providerId="ADAL" clId="{400F5584-F902-4F3E-8F0F-2DFDEA707BBF}" dt="2024-03-17T19:55:34.039" v="569" actId="14100"/>
          <ac:picMkLst>
            <pc:docMk/>
            <pc:sldMk cId="1109106591" sldId="2147328270"/>
            <ac:picMk id="8" creationId="{192141C6-F00E-4488-0362-822C380CD79C}"/>
          </ac:picMkLst>
        </pc:picChg>
      </pc:sldChg>
    </pc:docChg>
  </pc:docChgLst>
  <pc:docChgLst>
    <pc:chgData name="Alina Olsen" userId="2767c37f-a6e9-488f-8571-0ca7da0f883a" providerId="ADAL" clId="{EEC62131-CBB9-4F6B-A74F-9EAD66B2A430}"/>
    <pc:docChg chg="undo custSel addSld delSld modSld sldOrd">
      <pc:chgData name="Alina Olsen" userId="2767c37f-a6e9-488f-8571-0ca7da0f883a" providerId="ADAL" clId="{EEC62131-CBB9-4F6B-A74F-9EAD66B2A430}" dt="2023-09-28T14:29:39.743" v="441" actId="1076"/>
      <pc:docMkLst>
        <pc:docMk/>
      </pc:docMkLst>
      <pc:sldChg chg="addSp modSp mod">
        <pc:chgData name="Alina Olsen" userId="2767c37f-a6e9-488f-8571-0ca7da0f883a" providerId="ADAL" clId="{EEC62131-CBB9-4F6B-A74F-9EAD66B2A430}" dt="2023-09-28T13:33:59.824" v="32" actId="20577"/>
        <pc:sldMkLst>
          <pc:docMk/>
          <pc:sldMk cId="4112821918" sldId="2147328194"/>
        </pc:sldMkLst>
        <pc:spChg chg="mod">
          <ac:chgData name="Alina Olsen" userId="2767c37f-a6e9-488f-8571-0ca7da0f883a" providerId="ADAL" clId="{EEC62131-CBB9-4F6B-A74F-9EAD66B2A430}" dt="2023-09-28T13:33:59.824" v="32" actId="20577"/>
          <ac:spMkLst>
            <pc:docMk/>
            <pc:sldMk cId="4112821918" sldId="2147328194"/>
            <ac:spMk id="9" creationId="{557FAD69-946D-CC06-55A9-BEE83885978C}"/>
          </ac:spMkLst>
        </pc:spChg>
        <pc:picChg chg="add mod">
          <ac:chgData name="Alina Olsen" userId="2767c37f-a6e9-488f-8571-0ca7da0f883a" providerId="ADAL" clId="{EEC62131-CBB9-4F6B-A74F-9EAD66B2A430}" dt="2023-09-28T13:33:21.158" v="4" actId="1076"/>
          <ac:picMkLst>
            <pc:docMk/>
            <pc:sldMk cId="4112821918" sldId="2147328194"/>
            <ac:picMk id="4" creationId="{A6263821-7F40-7A3F-A287-B8FBF54D42AC}"/>
          </ac:picMkLst>
        </pc:picChg>
        <pc:picChg chg="mod modCrop">
          <ac:chgData name="Alina Olsen" userId="2767c37f-a6e9-488f-8571-0ca7da0f883a" providerId="ADAL" clId="{EEC62131-CBB9-4F6B-A74F-9EAD66B2A430}" dt="2023-09-28T13:33:39.178" v="6" actId="18131"/>
          <ac:picMkLst>
            <pc:docMk/>
            <pc:sldMk cId="4112821918" sldId="2147328194"/>
            <ac:picMk id="10" creationId="{C98D93A2-9A26-AFBE-BDD1-2BE663B6A721}"/>
          </ac:picMkLst>
        </pc:picChg>
      </pc:sldChg>
      <pc:sldChg chg="del">
        <pc:chgData name="Alina Olsen" userId="2767c37f-a6e9-488f-8571-0ca7da0f883a" providerId="ADAL" clId="{EEC62131-CBB9-4F6B-A74F-9EAD66B2A430}" dt="2023-09-28T14:12:59.988" v="243" actId="47"/>
        <pc:sldMkLst>
          <pc:docMk/>
          <pc:sldMk cId="3495012760" sldId="2147328200"/>
        </pc:sldMkLst>
      </pc:sldChg>
      <pc:sldChg chg="addSp delSp modSp add del mod">
        <pc:chgData name="Alina Olsen" userId="2767c37f-a6e9-488f-8571-0ca7da0f883a" providerId="ADAL" clId="{EEC62131-CBB9-4F6B-A74F-9EAD66B2A430}" dt="2023-09-28T14:21:09.590" v="349" actId="14100"/>
        <pc:sldMkLst>
          <pc:docMk/>
          <pc:sldMk cId="2651925802" sldId="2147328208"/>
        </pc:sldMkLst>
        <pc:spChg chg="mod">
          <ac:chgData name="Alina Olsen" userId="2767c37f-a6e9-488f-8571-0ca7da0f883a" providerId="ADAL" clId="{EEC62131-CBB9-4F6B-A74F-9EAD66B2A430}" dt="2023-09-28T13:40:14.506" v="72" actId="20577"/>
          <ac:spMkLst>
            <pc:docMk/>
            <pc:sldMk cId="2651925802" sldId="2147328208"/>
            <ac:spMk id="3" creationId="{D752173F-FB52-E3BC-8FCC-B9E3519CD042}"/>
          </ac:spMkLst>
        </pc:spChg>
        <pc:picChg chg="mod">
          <ac:chgData name="Alina Olsen" userId="2767c37f-a6e9-488f-8571-0ca7da0f883a" providerId="ADAL" clId="{EEC62131-CBB9-4F6B-A74F-9EAD66B2A430}" dt="2023-09-28T14:19:52.175" v="337" actId="1076"/>
          <ac:picMkLst>
            <pc:docMk/>
            <pc:sldMk cId="2651925802" sldId="2147328208"/>
            <ac:picMk id="2" creationId="{93D41735-5100-76E8-5BA9-1D7C73CBE321}"/>
          </ac:picMkLst>
        </pc:picChg>
        <pc:picChg chg="add mod">
          <ac:chgData name="Alina Olsen" userId="2767c37f-a6e9-488f-8571-0ca7da0f883a" providerId="ADAL" clId="{EEC62131-CBB9-4F6B-A74F-9EAD66B2A430}" dt="2023-09-28T14:19:52.175" v="337" actId="1076"/>
          <ac:picMkLst>
            <pc:docMk/>
            <pc:sldMk cId="2651925802" sldId="2147328208"/>
            <ac:picMk id="5" creationId="{B4B130C8-5378-0E2F-DAAB-F360963A24BD}"/>
          </ac:picMkLst>
        </pc:picChg>
        <pc:picChg chg="add mod">
          <ac:chgData name="Alina Olsen" userId="2767c37f-a6e9-488f-8571-0ca7da0f883a" providerId="ADAL" clId="{EEC62131-CBB9-4F6B-A74F-9EAD66B2A430}" dt="2023-09-28T14:19:55.835" v="339" actId="14100"/>
          <ac:picMkLst>
            <pc:docMk/>
            <pc:sldMk cId="2651925802" sldId="2147328208"/>
            <ac:picMk id="7" creationId="{2A9C696C-9295-B5B8-AEF3-669AA67E3336}"/>
          </ac:picMkLst>
        </pc:picChg>
        <pc:picChg chg="del">
          <ac:chgData name="Alina Olsen" userId="2767c37f-a6e9-488f-8571-0ca7da0f883a" providerId="ADAL" clId="{EEC62131-CBB9-4F6B-A74F-9EAD66B2A430}" dt="2023-09-28T13:39:00.761" v="35" actId="478"/>
          <ac:picMkLst>
            <pc:docMk/>
            <pc:sldMk cId="2651925802" sldId="2147328208"/>
            <ac:picMk id="10" creationId="{5726307B-CBC4-6F91-46D9-B6A6708A6A21}"/>
          </ac:picMkLst>
        </pc:picChg>
        <pc:picChg chg="add mod">
          <ac:chgData name="Alina Olsen" userId="2767c37f-a6e9-488f-8571-0ca7da0f883a" providerId="ADAL" clId="{EEC62131-CBB9-4F6B-A74F-9EAD66B2A430}" dt="2023-09-28T14:20:15.739" v="346" actId="1076"/>
          <ac:picMkLst>
            <pc:docMk/>
            <pc:sldMk cId="2651925802" sldId="2147328208"/>
            <ac:picMk id="11" creationId="{2C79A945-B0F0-17F0-D706-2F09AFAF9BA8}"/>
          </ac:picMkLst>
        </pc:picChg>
        <pc:picChg chg="add mod">
          <ac:chgData name="Alina Olsen" userId="2767c37f-a6e9-488f-8571-0ca7da0f883a" providerId="ADAL" clId="{EEC62131-CBB9-4F6B-A74F-9EAD66B2A430}" dt="2023-09-28T14:20:12.895" v="345" actId="14100"/>
          <ac:picMkLst>
            <pc:docMk/>
            <pc:sldMk cId="2651925802" sldId="2147328208"/>
            <ac:picMk id="13" creationId="{1D6AF384-FD4D-8C9B-F35E-81FE6674B298}"/>
          </ac:picMkLst>
        </pc:picChg>
        <pc:picChg chg="add mod">
          <ac:chgData name="Alina Olsen" userId="2767c37f-a6e9-488f-8571-0ca7da0f883a" providerId="ADAL" clId="{EEC62131-CBB9-4F6B-A74F-9EAD66B2A430}" dt="2023-09-28T14:21:09.590" v="349" actId="14100"/>
          <ac:picMkLst>
            <pc:docMk/>
            <pc:sldMk cId="2651925802" sldId="2147328208"/>
            <ac:picMk id="15" creationId="{9E766B3E-2377-428F-013F-47CF3EA07257}"/>
          </ac:picMkLst>
        </pc:picChg>
        <pc:picChg chg="del">
          <ac:chgData name="Alina Olsen" userId="2767c37f-a6e9-488f-8571-0ca7da0f883a" providerId="ADAL" clId="{EEC62131-CBB9-4F6B-A74F-9EAD66B2A430}" dt="2023-09-28T13:39:26.884" v="42" actId="478"/>
          <ac:picMkLst>
            <pc:docMk/>
            <pc:sldMk cId="2651925802" sldId="2147328208"/>
            <ac:picMk id="18" creationId="{5467A2D6-A44E-C8EA-4836-8385EFD34BF3}"/>
          </ac:picMkLst>
        </pc:picChg>
        <pc:picChg chg="del">
          <ac:chgData name="Alina Olsen" userId="2767c37f-a6e9-488f-8571-0ca7da0f883a" providerId="ADAL" clId="{EEC62131-CBB9-4F6B-A74F-9EAD66B2A430}" dt="2023-09-28T13:39:25.347" v="40" actId="478"/>
          <ac:picMkLst>
            <pc:docMk/>
            <pc:sldMk cId="2651925802" sldId="2147328208"/>
            <ac:picMk id="20" creationId="{8E327DDC-CAD8-8143-E81E-F2CBDFDF7377}"/>
          </ac:picMkLst>
        </pc:picChg>
        <pc:picChg chg="del">
          <ac:chgData name="Alina Olsen" userId="2767c37f-a6e9-488f-8571-0ca7da0f883a" providerId="ADAL" clId="{EEC62131-CBB9-4F6B-A74F-9EAD66B2A430}" dt="2023-09-28T13:39:26.027" v="41" actId="478"/>
          <ac:picMkLst>
            <pc:docMk/>
            <pc:sldMk cId="2651925802" sldId="2147328208"/>
            <ac:picMk id="22" creationId="{0C727C62-19DE-DBC7-31CF-B4B1FD01524C}"/>
          </ac:picMkLst>
        </pc:picChg>
      </pc:sldChg>
      <pc:sldChg chg="del">
        <pc:chgData name="Alina Olsen" userId="2767c37f-a6e9-488f-8571-0ca7da0f883a" providerId="ADAL" clId="{EEC62131-CBB9-4F6B-A74F-9EAD66B2A430}" dt="2023-09-28T14:12:45.330" v="240" actId="47"/>
        <pc:sldMkLst>
          <pc:docMk/>
          <pc:sldMk cId="4229204929" sldId="2147328232"/>
        </pc:sldMkLst>
      </pc:sldChg>
      <pc:sldChg chg="del">
        <pc:chgData name="Alina Olsen" userId="2767c37f-a6e9-488f-8571-0ca7da0f883a" providerId="ADAL" clId="{EEC62131-CBB9-4F6B-A74F-9EAD66B2A430}" dt="2023-09-28T14:12:43.776" v="239" actId="47"/>
        <pc:sldMkLst>
          <pc:docMk/>
          <pc:sldMk cId="2117030645" sldId="2147328241"/>
        </pc:sldMkLst>
      </pc:sldChg>
      <pc:sldChg chg="addSp delSp modSp mod">
        <pc:chgData name="Alina Olsen" userId="2767c37f-a6e9-488f-8571-0ca7da0f883a" providerId="ADAL" clId="{EEC62131-CBB9-4F6B-A74F-9EAD66B2A430}" dt="2023-09-28T14:11:42.441" v="236" actId="1076"/>
        <pc:sldMkLst>
          <pc:docMk/>
          <pc:sldMk cId="2128554885" sldId="2147328250"/>
        </pc:sldMkLst>
        <pc:spChg chg="mod">
          <ac:chgData name="Alina Olsen" userId="2767c37f-a6e9-488f-8571-0ca7da0f883a" providerId="ADAL" clId="{EEC62131-CBB9-4F6B-A74F-9EAD66B2A430}" dt="2023-09-28T14:11:11.003" v="228" actId="20577"/>
          <ac:spMkLst>
            <pc:docMk/>
            <pc:sldMk cId="2128554885" sldId="2147328250"/>
            <ac:spMk id="19" creationId="{3951AFAF-5E85-DC25-B1FD-A6ECF7963F12}"/>
          </ac:spMkLst>
        </pc:spChg>
        <pc:spChg chg="mod">
          <ac:chgData name="Alina Olsen" userId="2767c37f-a6e9-488f-8571-0ca7da0f883a" providerId="ADAL" clId="{EEC62131-CBB9-4F6B-A74F-9EAD66B2A430}" dt="2023-09-28T14:10:53.087" v="218" actId="20577"/>
          <ac:spMkLst>
            <pc:docMk/>
            <pc:sldMk cId="2128554885" sldId="2147328250"/>
            <ac:spMk id="27" creationId="{481AE777-A2AF-0F13-9788-C1985C8A530C}"/>
          </ac:spMkLst>
        </pc:spChg>
        <pc:spChg chg="mod">
          <ac:chgData name="Alina Olsen" userId="2767c37f-a6e9-488f-8571-0ca7da0f883a" providerId="ADAL" clId="{EEC62131-CBB9-4F6B-A74F-9EAD66B2A430}" dt="2023-09-28T14:10:39.721" v="215" actId="20577"/>
          <ac:spMkLst>
            <pc:docMk/>
            <pc:sldMk cId="2128554885" sldId="2147328250"/>
            <ac:spMk id="28" creationId="{F6F3F68F-2309-DA05-99DF-32B3C279236E}"/>
          </ac:spMkLst>
        </pc:spChg>
        <pc:spChg chg="mod">
          <ac:chgData name="Alina Olsen" userId="2767c37f-a6e9-488f-8571-0ca7da0f883a" providerId="ADAL" clId="{EEC62131-CBB9-4F6B-A74F-9EAD66B2A430}" dt="2023-09-28T14:10:33.446" v="214" actId="20577"/>
          <ac:spMkLst>
            <pc:docMk/>
            <pc:sldMk cId="2128554885" sldId="2147328250"/>
            <ac:spMk id="29" creationId="{4FDC30ED-7ABC-7CBD-D3A3-DA5556FBE4DB}"/>
          </ac:spMkLst>
        </pc:spChg>
        <pc:spChg chg="mod">
          <ac:chgData name="Alina Olsen" userId="2767c37f-a6e9-488f-8571-0ca7da0f883a" providerId="ADAL" clId="{EEC62131-CBB9-4F6B-A74F-9EAD66B2A430}" dt="2023-09-28T14:11:00.114" v="221" actId="20577"/>
          <ac:spMkLst>
            <pc:docMk/>
            <pc:sldMk cId="2128554885" sldId="2147328250"/>
            <ac:spMk id="30" creationId="{66169687-59AA-58F3-CD05-CD9D0A070F5E}"/>
          </ac:spMkLst>
        </pc:spChg>
        <pc:spChg chg="mod">
          <ac:chgData name="Alina Olsen" userId="2767c37f-a6e9-488f-8571-0ca7da0f883a" providerId="ADAL" clId="{EEC62131-CBB9-4F6B-A74F-9EAD66B2A430}" dt="2023-09-28T14:10:49.192" v="217" actId="20577"/>
          <ac:spMkLst>
            <pc:docMk/>
            <pc:sldMk cId="2128554885" sldId="2147328250"/>
            <ac:spMk id="31" creationId="{326DFCF4-A353-F6E9-9243-5601E72A16F5}"/>
          </ac:spMkLst>
        </pc:spChg>
        <pc:picChg chg="del">
          <ac:chgData name="Alina Olsen" userId="2767c37f-a6e9-488f-8571-0ca7da0f883a" providerId="ADAL" clId="{EEC62131-CBB9-4F6B-A74F-9EAD66B2A430}" dt="2023-09-28T14:11:17.729" v="229" actId="478"/>
          <ac:picMkLst>
            <pc:docMk/>
            <pc:sldMk cId="2128554885" sldId="2147328250"/>
            <ac:picMk id="5" creationId="{FB2478BF-0481-0394-C94B-C7653E171C11}"/>
          </ac:picMkLst>
        </pc:picChg>
        <pc:picChg chg="add mod">
          <ac:chgData name="Alina Olsen" userId="2767c37f-a6e9-488f-8571-0ca7da0f883a" providerId="ADAL" clId="{EEC62131-CBB9-4F6B-A74F-9EAD66B2A430}" dt="2023-09-28T14:11:42.441" v="236" actId="1076"/>
          <ac:picMkLst>
            <pc:docMk/>
            <pc:sldMk cId="2128554885" sldId="2147328250"/>
            <ac:picMk id="6" creationId="{0486E104-32C7-34BC-0B57-E04C78523974}"/>
          </ac:picMkLst>
        </pc:picChg>
      </pc:sldChg>
      <pc:sldChg chg="modSp del mod">
        <pc:chgData name="Alina Olsen" userId="2767c37f-a6e9-488f-8571-0ca7da0f883a" providerId="ADAL" clId="{EEC62131-CBB9-4F6B-A74F-9EAD66B2A430}" dt="2023-09-28T14:13:55.853" v="277" actId="47"/>
        <pc:sldMkLst>
          <pc:docMk/>
          <pc:sldMk cId="1071769360" sldId="2147328251"/>
        </pc:sldMkLst>
        <pc:spChg chg="mod">
          <ac:chgData name="Alina Olsen" userId="2767c37f-a6e9-488f-8571-0ca7da0f883a" providerId="ADAL" clId="{EEC62131-CBB9-4F6B-A74F-9EAD66B2A430}" dt="2023-09-28T13:40:54.006" v="102" actId="20577"/>
          <ac:spMkLst>
            <pc:docMk/>
            <pc:sldMk cId="1071769360" sldId="2147328251"/>
            <ac:spMk id="19" creationId="{3951AFAF-5E85-DC25-B1FD-A6ECF7963F12}"/>
          </ac:spMkLst>
        </pc:spChg>
      </pc:sldChg>
      <pc:sldChg chg="del">
        <pc:chgData name="Alina Olsen" userId="2767c37f-a6e9-488f-8571-0ca7da0f883a" providerId="ADAL" clId="{EEC62131-CBB9-4F6B-A74F-9EAD66B2A430}" dt="2023-09-28T14:12:01.035" v="237" actId="47"/>
        <pc:sldMkLst>
          <pc:docMk/>
          <pc:sldMk cId="255148412" sldId="2147328252"/>
        </pc:sldMkLst>
      </pc:sldChg>
      <pc:sldChg chg="del">
        <pc:chgData name="Alina Olsen" userId="2767c37f-a6e9-488f-8571-0ca7da0f883a" providerId="ADAL" clId="{EEC62131-CBB9-4F6B-A74F-9EAD66B2A430}" dt="2023-09-28T14:12:02.787" v="238" actId="47"/>
        <pc:sldMkLst>
          <pc:docMk/>
          <pc:sldMk cId="3581529405" sldId="2147328253"/>
        </pc:sldMkLst>
      </pc:sldChg>
      <pc:sldChg chg="del">
        <pc:chgData name="Alina Olsen" userId="2767c37f-a6e9-488f-8571-0ca7da0f883a" providerId="ADAL" clId="{EEC62131-CBB9-4F6B-A74F-9EAD66B2A430}" dt="2023-09-28T14:12:51.799" v="242" actId="47"/>
        <pc:sldMkLst>
          <pc:docMk/>
          <pc:sldMk cId="1938924129" sldId="2147328254"/>
        </pc:sldMkLst>
      </pc:sldChg>
      <pc:sldChg chg="del">
        <pc:chgData name="Alina Olsen" userId="2767c37f-a6e9-488f-8571-0ca7da0f883a" providerId="ADAL" clId="{EEC62131-CBB9-4F6B-A74F-9EAD66B2A430}" dt="2023-09-28T14:12:46.993" v="241" actId="47"/>
        <pc:sldMkLst>
          <pc:docMk/>
          <pc:sldMk cId="2087215432" sldId="2147328255"/>
        </pc:sldMkLst>
      </pc:sldChg>
      <pc:sldChg chg="delSp modSp mod">
        <pc:chgData name="Alina Olsen" userId="2767c37f-a6e9-488f-8571-0ca7da0f883a" providerId="ADAL" clId="{EEC62131-CBB9-4F6B-A74F-9EAD66B2A430}" dt="2023-09-28T14:13:37.245" v="273"/>
        <pc:sldMkLst>
          <pc:docMk/>
          <pc:sldMk cId="3969311756" sldId="2147328256"/>
        </pc:sldMkLst>
        <pc:spChg chg="mod">
          <ac:chgData name="Alina Olsen" userId="2767c37f-a6e9-488f-8571-0ca7da0f883a" providerId="ADAL" clId="{EEC62131-CBB9-4F6B-A74F-9EAD66B2A430}" dt="2023-09-28T14:13:37.245" v="273"/>
          <ac:spMkLst>
            <pc:docMk/>
            <pc:sldMk cId="3969311756" sldId="2147328256"/>
            <ac:spMk id="6" creationId="{ED6634E2-25DB-6AB5-A2F6-0C5C38C39141}"/>
          </ac:spMkLst>
        </pc:spChg>
        <pc:picChg chg="del">
          <ac:chgData name="Alina Olsen" userId="2767c37f-a6e9-488f-8571-0ca7da0f883a" providerId="ADAL" clId="{EEC62131-CBB9-4F6B-A74F-9EAD66B2A430}" dt="2023-09-28T14:13:04.449" v="244" actId="478"/>
          <ac:picMkLst>
            <pc:docMk/>
            <pc:sldMk cId="3969311756" sldId="2147328256"/>
            <ac:picMk id="9" creationId="{51D393A4-97D9-42EB-010A-976B0EF96B8C}"/>
          </ac:picMkLst>
        </pc:picChg>
        <pc:picChg chg="del">
          <ac:chgData name="Alina Olsen" userId="2767c37f-a6e9-488f-8571-0ca7da0f883a" providerId="ADAL" clId="{EEC62131-CBB9-4F6B-A74F-9EAD66B2A430}" dt="2023-09-28T14:13:05" v="245" actId="478"/>
          <ac:picMkLst>
            <pc:docMk/>
            <pc:sldMk cId="3969311756" sldId="2147328256"/>
            <ac:picMk id="12" creationId="{1ACF3578-FEFD-62ED-63C0-84D0EDFADAD6}"/>
          </ac:picMkLst>
        </pc:picChg>
        <pc:picChg chg="del">
          <ac:chgData name="Alina Olsen" userId="2767c37f-a6e9-488f-8571-0ca7da0f883a" providerId="ADAL" clId="{EEC62131-CBB9-4F6B-A74F-9EAD66B2A430}" dt="2023-09-28T14:13:05.552" v="246" actId="478"/>
          <ac:picMkLst>
            <pc:docMk/>
            <pc:sldMk cId="3969311756" sldId="2147328256"/>
            <ac:picMk id="15" creationId="{6E9288C8-168D-099A-4D11-0AA2828C213B}"/>
          </ac:picMkLst>
        </pc:picChg>
      </pc:sldChg>
      <pc:sldChg chg="modSp add mod ord">
        <pc:chgData name="Alina Olsen" userId="2767c37f-a6e9-488f-8571-0ca7da0f883a" providerId="ADAL" clId="{EEC62131-CBB9-4F6B-A74F-9EAD66B2A430}" dt="2023-09-28T14:16:57.295" v="320" actId="20577"/>
        <pc:sldMkLst>
          <pc:docMk/>
          <pc:sldMk cId="363626770" sldId="2147328257"/>
        </pc:sldMkLst>
        <pc:spChg chg="mod">
          <ac:chgData name="Alina Olsen" userId="2767c37f-a6e9-488f-8571-0ca7da0f883a" providerId="ADAL" clId="{EEC62131-CBB9-4F6B-A74F-9EAD66B2A430}" dt="2023-09-28T14:13:59.492" v="279" actId="20577"/>
          <ac:spMkLst>
            <pc:docMk/>
            <pc:sldMk cId="363626770" sldId="2147328257"/>
            <ac:spMk id="10" creationId="{2CFB73E3-332F-179F-E26A-7AD7D7CFA9B1}"/>
          </ac:spMkLst>
        </pc:spChg>
        <pc:spChg chg="mod">
          <ac:chgData name="Alina Olsen" userId="2767c37f-a6e9-488f-8571-0ca7da0f883a" providerId="ADAL" clId="{EEC62131-CBB9-4F6B-A74F-9EAD66B2A430}" dt="2023-09-28T14:15:46.371" v="293" actId="20577"/>
          <ac:spMkLst>
            <pc:docMk/>
            <pc:sldMk cId="363626770" sldId="2147328257"/>
            <ac:spMk id="19" creationId="{3951AFAF-5E85-DC25-B1FD-A6ECF7963F12}"/>
          </ac:spMkLst>
        </pc:spChg>
        <pc:spChg chg="mod">
          <ac:chgData name="Alina Olsen" userId="2767c37f-a6e9-488f-8571-0ca7da0f883a" providerId="ADAL" clId="{EEC62131-CBB9-4F6B-A74F-9EAD66B2A430}" dt="2023-09-28T14:16:35.678" v="309" actId="20577"/>
          <ac:spMkLst>
            <pc:docMk/>
            <pc:sldMk cId="363626770" sldId="2147328257"/>
            <ac:spMk id="27" creationId="{481AE777-A2AF-0F13-9788-C1985C8A530C}"/>
          </ac:spMkLst>
        </pc:spChg>
        <pc:spChg chg="mod">
          <ac:chgData name="Alina Olsen" userId="2767c37f-a6e9-488f-8571-0ca7da0f883a" providerId="ADAL" clId="{EEC62131-CBB9-4F6B-A74F-9EAD66B2A430}" dt="2023-09-28T14:15:54.498" v="299" actId="20577"/>
          <ac:spMkLst>
            <pc:docMk/>
            <pc:sldMk cId="363626770" sldId="2147328257"/>
            <ac:spMk id="28" creationId="{F6F3F68F-2309-DA05-99DF-32B3C279236E}"/>
          </ac:spMkLst>
        </pc:spChg>
        <pc:spChg chg="mod">
          <ac:chgData name="Alina Olsen" userId="2767c37f-a6e9-488f-8571-0ca7da0f883a" providerId="ADAL" clId="{EEC62131-CBB9-4F6B-A74F-9EAD66B2A430}" dt="2023-09-28T14:16:57.295" v="320" actId="20577"/>
          <ac:spMkLst>
            <pc:docMk/>
            <pc:sldMk cId="363626770" sldId="2147328257"/>
            <ac:spMk id="30" creationId="{66169687-59AA-58F3-CD05-CD9D0A070F5E}"/>
          </ac:spMkLst>
        </pc:spChg>
        <pc:spChg chg="mod">
          <ac:chgData name="Alina Olsen" userId="2767c37f-a6e9-488f-8571-0ca7da0f883a" providerId="ADAL" clId="{EEC62131-CBB9-4F6B-A74F-9EAD66B2A430}" dt="2023-09-28T14:16:14.216" v="303" actId="20577"/>
          <ac:spMkLst>
            <pc:docMk/>
            <pc:sldMk cId="363626770" sldId="2147328257"/>
            <ac:spMk id="31" creationId="{326DFCF4-A353-F6E9-9243-5601E72A16F5}"/>
          </ac:spMkLst>
        </pc:spChg>
      </pc:sldChg>
      <pc:sldChg chg="addSp modSp add mod ord">
        <pc:chgData name="Alina Olsen" userId="2767c37f-a6e9-488f-8571-0ca7da0f883a" providerId="ADAL" clId="{EEC62131-CBB9-4F6B-A74F-9EAD66B2A430}" dt="2023-09-28T14:29:39.743" v="441" actId="1076"/>
        <pc:sldMkLst>
          <pc:docMk/>
          <pc:sldMk cId="4140187158" sldId="2147328258"/>
        </pc:sldMkLst>
        <pc:spChg chg="mod">
          <ac:chgData name="Alina Olsen" userId="2767c37f-a6e9-488f-8571-0ca7da0f883a" providerId="ADAL" clId="{EEC62131-CBB9-4F6B-A74F-9EAD66B2A430}" dt="2023-09-28T14:17:22.404" v="332" actId="20577"/>
          <ac:spMkLst>
            <pc:docMk/>
            <pc:sldMk cId="4140187158" sldId="2147328258"/>
            <ac:spMk id="6" creationId="{ED6634E2-25DB-6AB5-A2F6-0C5C38C39141}"/>
          </ac:spMkLst>
        </pc:spChg>
        <pc:picChg chg="add mod">
          <ac:chgData name="Alina Olsen" userId="2767c37f-a6e9-488f-8571-0ca7da0f883a" providerId="ADAL" clId="{EEC62131-CBB9-4F6B-A74F-9EAD66B2A430}" dt="2023-09-28T14:25:29.253" v="387" actId="1076"/>
          <ac:picMkLst>
            <pc:docMk/>
            <pc:sldMk cId="4140187158" sldId="2147328258"/>
            <ac:picMk id="7" creationId="{7212B814-5475-1694-A741-DA86B40C681C}"/>
          </ac:picMkLst>
        </pc:picChg>
        <pc:picChg chg="add mod">
          <ac:chgData name="Alina Olsen" userId="2767c37f-a6e9-488f-8571-0ca7da0f883a" providerId="ADAL" clId="{EEC62131-CBB9-4F6B-A74F-9EAD66B2A430}" dt="2023-09-28T14:25:55.749" v="392" actId="1076"/>
          <ac:picMkLst>
            <pc:docMk/>
            <pc:sldMk cId="4140187158" sldId="2147328258"/>
            <ac:picMk id="9" creationId="{C7B7B57F-FAA4-D3CD-4DBA-8E8336246A68}"/>
          </ac:picMkLst>
        </pc:picChg>
        <pc:picChg chg="add mod">
          <ac:chgData name="Alina Olsen" userId="2767c37f-a6e9-488f-8571-0ca7da0f883a" providerId="ADAL" clId="{EEC62131-CBB9-4F6B-A74F-9EAD66B2A430}" dt="2023-09-28T14:27:30.336" v="414" actId="1076"/>
          <ac:picMkLst>
            <pc:docMk/>
            <pc:sldMk cId="4140187158" sldId="2147328258"/>
            <ac:picMk id="11" creationId="{78651E14-87D5-C921-03AD-AD9BDBE05766}"/>
          </ac:picMkLst>
        </pc:picChg>
        <pc:picChg chg="add mod">
          <ac:chgData name="Alina Olsen" userId="2767c37f-a6e9-488f-8571-0ca7da0f883a" providerId="ADAL" clId="{EEC62131-CBB9-4F6B-A74F-9EAD66B2A430}" dt="2023-09-28T14:26:10.097" v="396" actId="14100"/>
          <ac:picMkLst>
            <pc:docMk/>
            <pc:sldMk cId="4140187158" sldId="2147328258"/>
            <ac:picMk id="13" creationId="{70320A90-C57A-089F-9E06-DECF6EB4BD01}"/>
          </ac:picMkLst>
        </pc:picChg>
        <pc:picChg chg="add mod">
          <ac:chgData name="Alina Olsen" userId="2767c37f-a6e9-488f-8571-0ca7da0f883a" providerId="ADAL" clId="{EEC62131-CBB9-4F6B-A74F-9EAD66B2A430}" dt="2023-09-28T14:26:07.040" v="395" actId="14100"/>
          <ac:picMkLst>
            <pc:docMk/>
            <pc:sldMk cId="4140187158" sldId="2147328258"/>
            <ac:picMk id="15" creationId="{1CFC21C0-6174-D285-9130-C6AA869B00D1}"/>
          </ac:picMkLst>
        </pc:picChg>
        <pc:picChg chg="add mod">
          <ac:chgData name="Alina Olsen" userId="2767c37f-a6e9-488f-8571-0ca7da0f883a" providerId="ADAL" clId="{EEC62131-CBB9-4F6B-A74F-9EAD66B2A430}" dt="2023-09-28T14:27:34.136" v="416" actId="14100"/>
          <ac:picMkLst>
            <pc:docMk/>
            <pc:sldMk cId="4140187158" sldId="2147328258"/>
            <ac:picMk id="17" creationId="{CF682211-845F-C1F3-29AE-0A4E32BDF571}"/>
          </ac:picMkLst>
        </pc:picChg>
        <pc:picChg chg="add mod">
          <ac:chgData name="Alina Olsen" userId="2767c37f-a6e9-488f-8571-0ca7da0f883a" providerId="ADAL" clId="{EEC62131-CBB9-4F6B-A74F-9EAD66B2A430}" dt="2023-09-28T14:26:27.968" v="402" actId="14100"/>
          <ac:picMkLst>
            <pc:docMk/>
            <pc:sldMk cId="4140187158" sldId="2147328258"/>
            <ac:picMk id="19" creationId="{1F819906-08A0-6651-4678-D9396D62C9A4}"/>
          </ac:picMkLst>
        </pc:picChg>
        <pc:picChg chg="add mod">
          <ac:chgData name="Alina Olsen" userId="2767c37f-a6e9-488f-8571-0ca7da0f883a" providerId="ADAL" clId="{EEC62131-CBB9-4F6B-A74F-9EAD66B2A430}" dt="2023-09-28T14:26:56.205" v="406" actId="14100"/>
          <ac:picMkLst>
            <pc:docMk/>
            <pc:sldMk cId="4140187158" sldId="2147328258"/>
            <ac:picMk id="21" creationId="{4C0486A5-3746-AD65-5B45-ADEB6EB24E36}"/>
          </ac:picMkLst>
        </pc:picChg>
        <pc:picChg chg="add mod">
          <ac:chgData name="Alina Olsen" userId="2767c37f-a6e9-488f-8571-0ca7da0f883a" providerId="ADAL" clId="{EEC62131-CBB9-4F6B-A74F-9EAD66B2A430}" dt="2023-09-28T14:27:36.874" v="417" actId="1076"/>
          <ac:picMkLst>
            <pc:docMk/>
            <pc:sldMk cId="4140187158" sldId="2147328258"/>
            <ac:picMk id="23" creationId="{DF1A57DD-9639-FE59-5F24-1A57F2E945AE}"/>
          </ac:picMkLst>
        </pc:picChg>
        <pc:picChg chg="add mod">
          <ac:chgData name="Alina Olsen" userId="2767c37f-a6e9-488f-8571-0ca7da0f883a" providerId="ADAL" clId="{EEC62131-CBB9-4F6B-A74F-9EAD66B2A430}" dt="2023-09-28T14:29:00.343" v="432" actId="1076"/>
          <ac:picMkLst>
            <pc:docMk/>
            <pc:sldMk cId="4140187158" sldId="2147328258"/>
            <ac:picMk id="25" creationId="{F0E28A45-D4C1-16D5-4ACA-51399AB49332}"/>
          </ac:picMkLst>
        </pc:picChg>
        <pc:picChg chg="add mod">
          <ac:chgData name="Alina Olsen" userId="2767c37f-a6e9-488f-8571-0ca7da0f883a" providerId="ADAL" clId="{EEC62131-CBB9-4F6B-A74F-9EAD66B2A430}" dt="2023-09-28T14:29:05.037" v="434" actId="14100"/>
          <ac:picMkLst>
            <pc:docMk/>
            <pc:sldMk cId="4140187158" sldId="2147328258"/>
            <ac:picMk id="27" creationId="{151EB19F-096E-C2A1-0187-674B4CFE6049}"/>
          </ac:picMkLst>
        </pc:picChg>
        <pc:picChg chg="add mod">
          <ac:chgData name="Alina Olsen" userId="2767c37f-a6e9-488f-8571-0ca7da0f883a" providerId="ADAL" clId="{EEC62131-CBB9-4F6B-A74F-9EAD66B2A430}" dt="2023-09-28T14:29:39.743" v="441" actId="1076"/>
          <ac:picMkLst>
            <pc:docMk/>
            <pc:sldMk cId="4140187158" sldId="2147328258"/>
            <ac:picMk id="29" creationId="{DA9CE4F4-D674-AC49-E295-3CED242C2A70}"/>
          </ac:picMkLst>
        </pc:picChg>
      </pc:sldChg>
    </pc:docChg>
  </pc:docChgLst>
  <pc:docChgLst>
    <pc:chgData name="Alina Olsen" userId="2767c37f-a6e9-488f-8571-0ca7da0f883a" providerId="ADAL" clId="{CABB5265-A527-4135-BA70-8AC18633F5AC}"/>
    <pc:docChg chg="custSel delSld modSld">
      <pc:chgData name="Alina Olsen" userId="2767c37f-a6e9-488f-8571-0ca7da0f883a" providerId="ADAL" clId="{CABB5265-A527-4135-BA70-8AC18633F5AC}" dt="2023-12-04T15:11:53.242" v="1410" actId="20577"/>
      <pc:docMkLst>
        <pc:docMk/>
      </pc:docMkLst>
      <pc:sldChg chg="addSp delSp modSp mod">
        <pc:chgData name="Alina Olsen" userId="2767c37f-a6e9-488f-8571-0ca7da0f883a" providerId="ADAL" clId="{CABB5265-A527-4135-BA70-8AC18633F5AC}" dt="2023-12-04T14:02:24.911" v="246" actId="1076"/>
        <pc:sldMkLst>
          <pc:docMk/>
          <pc:sldMk cId="2651925802" sldId="2147328208"/>
        </pc:sldMkLst>
        <pc:spChg chg="mod">
          <ac:chgData name="Alina Olsen" userId="2767c37f-a6e9-488f-8571-0ca7da0f883a" providerId="ADAL" clId="{CABB5265-A527-4135-BA70-8AC18633F5AC}" dt="2023-12-04T13:19:51.851" v="47" actId="20577"/>
          <ac:spMkLst>
            <pc:docMk/>
            <pc:sldMk cId="2651925802" sldId="2147328208"/>
            <ac:spMk id="3" creationId="{D752173F-FB52-E3BC-8FCC-B9E3519CD042}"/>
          </ac:spMkLst>
        </pc:spChg>
        <pc:picChg chg="add mod">
          <ac:chgData name="Alina Olsen" userId="2767c37f-a6e9-488f-8571-0ca7da0f883a" providerId="ADAL" clId="{CABB5265-A527-4135-BA70-8AC18633F5AC}" dt="2023-12-04T13:21:17.505" v="67" actId="1037"/>
          <ac:picMkLst>
            <pc:docMk/>
            <pc:sldMk cId="2651925802" sldId="2147328208"/>
            <ac:picMk id="5" creationId="{E6E3DF3C-CA3F-15B3-09E4-6CAF13C4A178}"/>
          </ac:picMkLst>
        </pc:picChg>
        <pc:picChg chg="del">
          <ac:chgData name="Alina Olsen" userId="2767c37f-a6e9-488f-8571-0ca7da0f883a" providerId="ADAL" clId="{CABB5265-A527-4135-BA70-8AC18633F5AC}" dt="2023-12-04T13:20:04.951" v="51" actId="478"/>
          <ac:picMkLst>
            <pc:docMk/>
            <pc:sldMk cId="2651925802" sldId="2147328208"/>
            <ac:picMk id="7" creationId="{D3D28E91-7A11-7300-8642-4C44AA686E01}"/>
          </ac:picMkLst>
        </pc:picChg>
        <pc:picChg chg="add del mod">
          <ac:chgData name="Alina Olsen" userId="2767c37f-a6e9-488f-8571-0ca7da0f883a" providerId="ADAL" clId="{CABB5265-A527-4135-BA70-8AC18633F5AC}" dt="2023-12-04T14:01:56.910" v="235" actId="478"/>
          <ac:picMkLst>
            <pc:docMk/>
            <pc:sldMk cId="2651925802" sldId="2147328208"/>
            <ac:picMk id="8" creationId="{0A373214-2022-10F7-2D81-F806E4CF8549}"/>
          </ac:picMkLst>
        </pc:picChg>
        <pc:picChg chg="del">
          <ac:chgData name="Alina Olsen" userId="2767c37f-a6e9-488f-8571-0ca7da0f883a" providerId="ADAL" clId="{CABB5265-A527-4135-BA70-8AC18633F5AC}" dt="2023-12-04T13:20:04.452" v="50" actId="478"/>
          <ac:picMkLst>
            <pc:docMk/>
            <pc:sldMk cId="2651925802" sldId="2147328208"/>
            <ac:picMk id="11" creationId="{E75F81BB-6F91-BDF4-89DC-02F080134FA4}"/>
          </ac:picMkLst>
        </pc:picChg>
        <pc:picChg chg="add mod">
          <ac:chgData name="Alina Olsen" userId="2767c37f-a6e9-488f-8571-0ca7da0f883a" providerId="ADAL" clId="{CABB5265-A527-4135-BA70-8AC18633F5AC}" dt="2023-12-04T13:28:49.357" v="100" actId="1076"/>
          <ac:picMkLst>
            <pc:docMk/>
            <pc:sldMk cId="2651925802" sldId="2147328208"/>
            <ac:picMk id="12" creationId="{31C65489-DF7D-8A1B-1B4B-3FE357ED2245}"/>
          </ac:picMkLst>
        </pc:picChg>
        <pc:picChg chg="del">
          <ac:chgData name="Alina Olsen" userId="2767c37f-a6e9-488f-8571-0ca7da0f883a" providerId="ADAL" clId="{CABB5265-A527-4135-BA70-8AC18633F5AC}" dt="2023-12-04T13:20:03.572" v="49" actId="478"/>
          <ac:picMkLst>
            <pc:docMk/>
            <pc:sldMk cId="2651925802" sldId="2147328208"/>
            <ac:picMk id="13" creationId="{2048D9A3-90CC-80E0-8D16-C528C490F87C}"/>
          </ac:picMkLst>
        </pc:picChg>
        <pc:picChg chg="add mod">
          <ac:chgData name="Alina Olsen" userId="2767c37f-a6e9-488f-8571-0ca7da0f883a" providerId="ADAL" clId="{CABB5265-A527-4135-BA70-8AC18633F5AC}" dt="2023-12-04T13:28:48.006" v="99" actId="1076"/>
          <ac:picMkLst>
            <pc:docMk/>
            <pc:sldMk cId="2651925802" sldId="2147328208"/>
            <ac:picMk id="15" creationId="{400E7290-F4C1-8E6A-5CA3-33BEF37A869D}"/>
          </ac:picMkLst>
        </pc:picChg>
        <pc:picChg chg="del">
          <ac:chgData name="Alina Olsen" userId="2767c37f-a6e9-488f-8571-0ca7da0f883a" providerId="ADAL" clId="{CABB5265-A527-4135-BA70-8AC18633F5AC}" dt="2023-12-04T13:20:03.066" v="48" actId="478"/>
          <ac:picMkLst>
            <pc:docMk/>
            <pc:sldMk cId="2651925802" sldId="2147328208"/>
            <ac:picMk id="16" creationId="{00851F24-2C8C-62D4-FA11-9FFFC9583232}"/>
          </ac:picMkLst>
        </pc:picChg>
        <pc:picChg chg="add mod">
          <ac:chgData name="Alina Olsen" userId="2767c37f-a6e9-488f-8571-0ca7da0f883a" providerId="ADAL" clId="{CABB5265-A527-4135-BA70-8AC18633F5AC}" dt="2023-12-04T13:28:45.727" v="98" actId="14100"/>
          <ac:picMkLst>
            <pc:docMk/>
            <pc:sldMk cId="2651925802" sldId="2147328208"/>
            <ac:picMk id="18" creationId="{E8CBAD7E-7C78-FA36-35D6-BE3174C9859C}"/>
          </ac:picMkLst>
        </pc:picChg>
        <pc:picChg chg="del">
          <ac:chgData name="Alina Olsen" userId="2767c37f-a6e9-488f-8571-0ca7da0f883a" providerId="ADAL" clId="{CABB5265-A527-4135-BA70-8AC18633F5AC}" dt="2023-12-04T13:20:43.130" v="52" actId="478"/>
          <ac:picMkLst>
            <pc:docMk/>
            <pc:sldMk cId="2651925802" sldId="2147328208"/>
            <ac:picMk id="19" creationId="{F85F7B6C-AF22-9124-7A68-EF72BE8F97BC}"/>
          </ac:picMkLst>
        </pc:picChg>
        <pc:picChg chg="add mod">
          <ac:chgData name="Alina Olsen" userId="2767c37f-a6e9-488f-8571-0ca7da0f883a" providerId="ADAL" clId="{CABB5265-A527-4135-BA70-8AC18633F5AC}" dt="2023-12-04T14:02:23.282" v="245" actId="1076"/>
          <ac:picMkLst>
            <pc:docMk/>
            <pc:sldMk cId="2651925802" sldId="2147328208"/>
            <ac:picMk id="21" creationId="{5C408594-8FC2-4238-8D3B-5130E75565DE}"/>
          </ac:picMkLst>
        </pc:picChg>
        <pc:picChg chg="add mod">
          <ac:chgData name="Alina Olsen" userId="2767c37f-a6e9-488f-8571-0ca7da0f883a" providerId="ADAL" clId="{CABB5265-A527-4135-BA70-8AC18633F5AC}" dt="2023-12-04T14:02:24.911" v="246" actId="1076"/>
          <ac:picMkLst>
            <pc:docMk/>
            <pc:sldMk cId="2651925802" sldId="2147328208"/>
            <ac:picMk id="23" creationId="{1D135ECF-2739-B416-60C3-EA9D9AE90F15}"/>
          </ac:picMkLst>
        </pc:picChg>
      </pc:sldChg>
      <pc:sldChg chg="addSp delSp modSp mod">
        <pc:chgData name="Alina Olsen" userId="2767c37f-a6e9-488f-8571-0ca7da0f883a" providerId="ADAL" clId="{CABB5265-A527-4135-BA70-8AC18633F5AC}" dt="2023-12-04T13:47:30.335" v="234" actId="1076"/>
        <pc:sldMkLst>
          <pc:docMk/>
          <pc:sldMk cId="3969311756" sldId="2147328256"/>
        </pc:sldMkLst>
        <pc:spChg chg="mod">
          <ac:chgData name="Alina Olsen" userId="2767c37f-a6e9-488f-8571-0ca7da0f883a" providerId="ADAL" clId="{CABB5265-A527-4135-BA70-8AC18633F5AC}" dt="2023-12-04T13:45:36.507" v="230" actId="20577"/>
          <ac:spMkLst>
            <pc:docMk/>
            <pc:sldMk cId="3969311756" sldId="2147328256"/>
            <ac:spMk id="6" creationId="{ED6634E2-25DB-6AB5-A2F6-0C5C38C39141}"/>
          </ac:spMkLst>
        </pc:spChg>
        <pc:picChg chg="add mod">
          <ac:chgData name="Alina Olsen" userId="2767c37f-a6e9-488f-8571-0ca7da0f883a" providerId="ADAL" clId="{CABB5265-A527-4135-BA70-8AC18633F5AC}" dt="2023-12-04T13:45:01.401" v="203" actId="14100"/>
          <ac:picMkLst>
            <pc:docMk/>
            <pc:sldMk cId="3969311756" sldId="2147328256"/>
            <ac:picMk id="7" creationId="{E02460E1-1AAB-B1EC-27F4-82443230A80A}"/>
          </ac:picMkLst>
        </pc:picChg>
        <pc:picChg chg="add mod">
          <ac:chgData name="Alina Olsen" userId="2767c37f-a6e9-488f-8571-0ca7da0f883a" providerId="ADAL" clId="{CABB5265-A527-4135-BA70-8AC18633F5AC}" dt="2023-12-04T13:44:57.256" v="202" actId="1076"/>
          <ac:picMkLst>
            <pc:docMk/>
            <pc:sldMk cId="3969311756" sldId="2147328256"/>
            <ac:picMk id="9" creationId="{180E6EC0-7BFA-B2EC-4409-7C17E876D162}"/>
          </ac:picMkLst>
        </pc:picChg>
        <pc:picChg chg="del">
          <ac:chgData name="Alina Olsen" userId="2767c37f-a6e9-488f-8571-0ca7da0f883a" providerId="ADAL" clId="{CABB5265-A527-4135-BA70-8AC18633F5AC}" dt="2023-12-04T13:45:13.090" v="204" actId="478"/>
          <ac:picMkLst>
            <pc:docMk/>
            <pc:sldMk cId="3969311756" sldId="2147328256"/>
            <ac:picMk id="10" creationId="{196B2520-F9ED-1DF7-2F8F-A991FE2226AB}"/>
          </ac:picMkLst>
        </pc:picChg>
        <pc:picChg chg="del">
          <ac:chgData name="Alina Olsen" userId="2767c37f-a6e9-488f-8571-0ca7da0f883a" providerId="ADAL" clId="{CABB5265-A527-4135-BA70-8AC18633F5AC}" dt="2023-12-04T13:44:09.785" v="193" actId="478"/>
          <ac:picMkLst>
            <pc:docMk/>
            <pc:sldMk cId="3969311756" sldId="2147328256"/>
            <ac:picMk id="12" creationId="{62CCA2AE-F021-6B18-67E9-7381FD63CBF5}"/>
          </ac:picMkLst>
        </pc:picChg>
        <pc:picChg chg="add mod">
          <ac:chgData name="Alina Olsen" userId="2767c37f-a6e9-488f-8571-0ca7da0f883a" providerId="ADAL" clId="{CABB5265-A527-4135-BA70-8AC18633F5AC}" dt="2023-12-04T13:47:30.335" v="234" actId="1076"/>
          <ac:picMkLst>
            <pc:docMk/>
            <pc:sldMk cId="3969311756" sldId="2147328256"/>
            <ac:picMk id="13" creationId="{52CB6CE6-0EEA-698E-BB7B-599ACD9E7C79}"/>
          </ac:picMkLst>
        </pc:picChg>
        <pc:picChg chg="del">
          <ac:chgData name="Alina Olsen" userId="2767c37f-a6e9-488f-8571-0ca7da0f883a" providerId="ADAL" clId="{CABB5265-A527-4135-BA70-8AC18633F5AC}" dt="2023-12-04T13:44:39.775" v="197" actId="478"/>
          <ac:picMkLst>
            <pc:docMk/>
            <pc:sldMk cId="3969311756" sldId="2147328256"/>
            <ac:picMk id="14" creationId="{1EC7E5EB-3EEB-79E2-5674-9E2A2118168A}"/>
          </ac:picMkLst>
        </pc:picChg>
      </pc:sldChg>
      <pc:sldChg chg="addSp delSp modSp mod">
        <pc:chgData name="Alina Olsen" userId="2767c37f-a6e9-488f-8571-0ca7da0f883a" providerId="ADAL" clId="{CABB5265-A527-4135-BA70-8AC18633F5AC}" dt="2023-12-04T14:18:02.777" v="403" actId="20577"/>
        <pc:sldMkLst>
          <pc:docMk/>
          <pc:sldMk cId="4140187158" sldId="2147328258"/>
        </pc:sldMkLst>
        <pc:spChg chg="mod">
          <ac:chgData name="Alina Olsen" userId="2767c37f-a6e9-488f-8571-0ca7da0f883a" providerId="ADAL" clId="{CABB5265-A527-4135-BA70-8AC18633F5AC}" dt="2023-12-04T14:18:02.777" v="403" actId="20577"/>
          <ac:spMkLst>
            <pc:docMk/>
            <pc:sldMk cId="4140187158" sldId="2147328258"/>
            <ac:spMk id="6" creationId="{ED6634E2-25DB-6AB5-A2F6-0C5C38C39141}"/>
          </ac:spMkLst>
        </pc:spChg>
        <pc:picChg chg="add mod">
          <ac:chgData name="Alina Olsen" userId="2767c37f-a6e9-488f-8571-0ca7da0f883a" providerId="ADAL" clId="{CABB5265-A527-4135-BA70-8AC18633F5AC}" dt="2023-12-04T14:13:26.801" v="353" actId="1076"/>
          <ac:picMkLst>
            <pc:docMk/>
            <pc:sldMk cId="4140187158" sldId="2147328258"/>
            <ac:picMk id="5" creationId="{DBE3B5F5-92E4-2003-56A1-124925B4133F}"/>
          </ac:picMkLst>
        </pc:picChg>
        <pc:picChg chg="add mod">
          <ac:chgData name="Alina Olsen" userId="2767c37f-a6e9-488f-8571-0ca7da0f883a" providerId="ADAL" clId="{CABB5265-A527-4135-BA70-8AC18633F5AC}" dt="2023-12-04T14:13:22.579" v="351" actId="1076"/>
          <ac:picMkLst>
            <pc:docMk/>
            <pc:sldMk cId="4140187158" sldId="2147328258"/>
            <ac:picMk id="7" creationId="{FC61B271-FEBE-A66A-9C49-E54BFF14EF41}"/>
          </ac:picMkLst>
        </pc:picChg>
        <pc:picChg chg="del">
          <ac:chgData name="Alina Olsen" userId="2767c37f-a6e9-488f-8571-0ca7da0f883a" providerId="ADAL" clId="{CABB5265-A527-4135-BA70-8AC18633F5AC}" dt="2023-12-04T14:02:53.749" v="251" actId="478"/>
          <ac:picMkLst>
            <pc:docMk/>
            <pc:sldMk cId="4140187158" sldId="2147328258"/>
            <ac:picMk id="8" creationId="{5383137C-7D37-FB87-B9F4-87B44276D46D}"/>
          </ac:picMkLst>
        </pc:picChg>
        <pc:picChg chg="add mod">
          <ac:chgData name="Alina Olsen" userId="2767c37f-a6e9-488f-8571-0ca7da0f883a" providerId="ADAL" clId="{CABB5265-A527-4135-BA70-8AC18633F5AC}" dt="2023-12-04T14:03:39.128" v="266" actId="1076"/>
          <ac:picMkLst>
            <pc:docMk/>
            <pc:sldMk cId="4140187158" sldId="2147328258"/>
            <ac:picMk id="9" creationId="{0600CB7E-91B3-2BFC-028A-A8A5860059B5}"/>
          </ac:picMkLst>
        </pc:picChg>
        <pc:picChg chg="add mod">
          <ac:chgData name="Alina Olsen" userId="2767c37f-a6e9-488f-8571-0ca7da0f883a" providerId="ADAL" clId="{CABB5265-A527-4135-BA70-8AC18633F5AC}" dt="2023-12-04T14:13:25.081" v="352" actId="1076"/>
          <ac:picMkLst>
            <pc:docMk/>
            <pc:sldMk cId="4140187158" sldId="2147328258"/>
            <ac:picMk id="10" creationId="{198F3902-D0F3-6644-2812-1C5386110003}"/>
          </ac:picMkLst>
        </pc:picChg>
        <pc:picChg chg="add mod">
          <ac:chgData name="Alina Olsen" userId="2767c37f-a6e9-488f-8571-0ca7da0f883a" providerId="ADAL" clId="{CABB5265-A527-4135-BA70-8AC18633F5AC}" dt="2023-12-04T14:03:01.260" v="254" actId="1076"/>
          <ac:picMkLst>
            <pc:docMk/>
            <pc:sldMk cId="4140187158" sldId="2147328258"/>
            <ac:picMk id="11" creationId="{D168A0C6-83FF-5E07-6693-81735D41B8B0}"/>
          </ac:picMkLst>
        </pc:picChg>
        <pc:picChg chg="del">
          <ac:chgData name="Alina Olsen" userId="2767c37f-a6e9-488f-8571-0ca7da0f883a" providerId="ADAL" clId="{CABB5265-A527-4135-BA70-8AC18633F5AC}" dt="2023-12-04T14:05:55.163" v="272" actId="478"/>
          <ac:picMkLst>
            <pc:docMk/>
            <pc:sldMk cId="4140187158" sldId="2147328258"/>
            <ac:picMk id="12" creationId="{ED7A441C-71A0-4E4F-A0DD-75657C4BBDAF}"/>
          </ac:picMkLst>
        </pc:picChg>
        <pc:picChg chg="add mod">
          <ac:chgData name="Alina Olsen" userId="2767c37f-a6e9-488f-8571-0ca7da0f883a" providerId="ADAL" clId="{CABB5265-A527-4135-BA70-8AC18633F5AC}" dt="2023-12-04T14:12:06.847" v="332" actId="14100"/>
          <ac:picMkLst>
            <pc:docMk/>
            <pc:sldMk cId="4140187158" sldId="2147328258"/>
            <ac:picMk id="14" creationId="{A1187954-2D7B-E35B-6D79-83F4B32DA802}"/>
          </ac:picMkLst>
        </pc:picChg>
        <pc:picChg chg="del">
          <ac:chgData name="Alina Olsen" userId="2767c37f-a6e9-488f-8571-0ca7da0f883a" providerId="ADAL" clId="{CABB5265-A527-4135-BA70-8AC18633F5AC}" dt="2023-12-04T14:05:43.252" v="267" actId="478"/>
          <ac:picMkLst>
            <pc:docMk/>
            <pc:sldMk cId="4140187158" sldId="2147328258"/>
            <ac:picMk id="16" creationId="{2CE5C480-B23A-089C-20F8-DA9E740B97E4}"/>
          </ac:picMkLst>
        </pc:picChg>
        <pc:picChg chg="add mod">
          <ac:chgData name="Alina Olsen" userId="2767c37f-a6e9-488f-8571-0ca7da0f883a" providerId="ADAL" clId="{CABB5265-A527-4135-BA70-8AC18633F5AC}" dt="2023-12-04T14:12:03.920" v="331" actId="14100"/>
          <ac:picMkLst>
            <pc:docMk/>
            <pc:sldMk cId="4140187158" sldId="2147328258"/>
            <ac:picMk id="17" creationId="{B7B17C0E-FE4B-B88A-8EB7-DD2D0BCAA32C}"/>
          </ac:picMkLst>
        </pc:picChg>
        <pc:picChg chg="add mod">
          <ac:chgData name="Alina Olsen" userId="2767c37f-a6e9-488f-8571-0ca7da0f883a" providerId="ADAL" clId="{CABB5265-A527-4135-BA70-8AC18633F5AC}" dt="2023-12-04T14:12:23.284" v="338" actId="14100"/>
          <ac:picMkLst>
            <pc:docMk/>
            <pc:sldMk cId="4140187158" sldId="2147328258"/>
            <ac:picMk id="19" creationId="{528A4230-A128-F31F-BD94-93C6196114B7}"/>
          </ac:picMkLst>
        </pc:picChg>
        <pc:picChg chg="del">
          <ac:chgData name="Alina Olsen" userId="2767c37f-a6e9-488f-8571-0ca7da0f883a" providerId="ADAL" clId="{CABB5265-A527-4135-BA70-8AC18633F5AC}" dt="2023-12-04T14:02:45.485" v="247" actId="478"/>
          <ac:picMkLst>
            <pc:docMk/>
            <pc:sldMk cId="4140187158" sldId="2147328258"/>
            <ac:picMk id="20" creationId="{D53F0F76-04EC-78AE-ED03-64BE9CB8B583}"/>
          </ac:picMkLst>
        </pc:picChg>
        <pc:picChg chg="add mod">
          <ac:chgData name="Alina Olsen" userId="2767c37f-a6e9-488f-8571-0ca7da0f883a" providerId="ADAL" clId="{CABB5265-A527-4135-BA70-8AC18633F5AC}" dt="2023-12-04T14:12:26.165" v="339" actId="14100"/>
          <ac:picMkLst>
            <pc:docMk/>
            <pc:sldMk cId="4140187158" sldId="2147328258"/>
            <ac:picMk id="22" creationId="{26716C3E-FD2F-7890-4401-4A498203B4C7}"/>
          </ac:picMkLst>
        </pc:picChg>
        <pc:picChg chg="del">
          <ac:chgData name="Alina Olsen" userId="2767c37f-a6e9-488f-8571-0ca7da0f883a" providerId="ADAL" clId="{CABB5265-A527-4135-BA70-8AC18633F5AC}" dt="2023-12-04T14:07:11.414" v="284" actId="478"/>
          <ac:picMkLst>
            <pc:docMk/>
            <pc:sldMk cId="4140187158" sldId="2147328258"/>
            <ac:picMk id="24" creationId="{E193C51C-4B92-46C5-7B55-D49692F7270E}"/>
          </ac:picMkLst>
        </pc:picChg>
        <pc:picChg chg="add mod">
          <ac:chgData name="Alina Olsen" userId="2767c37f-a6e9-488f-8571-0ca7da0f883a" providerId="ADAL" clId="{CABB5265-A527-4135-BA70-8AC18633F5AC}" dt="2023-12-04T14:12:29.995" v="341" actId="14100"/>
          <ac:picMkLst>
            <pc:docMk/>
            <pc:sldMk cId="4140187158" sldId="2147328258"/>
            <ac:picMk id="25" creationId="{FDE8315A-29A5-6A27-B992-B1A7E6859985}"/>
          </ac:picMkLst>
        </pc:picChg>
        <pc:picChg chg="add mod">
          <ac:chgData name="Alina Olsen" userId="2767c37f-a6e9-488f-8571-0ca7da0f883a" providerId="ADAL" clId="{CABB5265-A527-4135-BA70-8AC18633F5AC}" dt="2023-12-04T14:12:34.183" v="343" actId="14100"/>
          <ac:picMkLst>
            <pc:docMk/>
            <pc:sldMk cId="4140187158" sldId="2147328258"/>
            <ac:picMk id="27" creationId="{9936C0E1-B0D9-C0FF-87C8-94C25406CD40}"/>
          </ac:picMkLst>
        </pc:picChg>
        <pc:picChg chg="del">
          <ac:chgData name="Alina Olsen" userId="2767c37f-a6e9-488f-8571-0ca7da0f883a" providerId="ADAL" clId="{CABB5265-A527-4135-BA70-8AC18633F5AC}" dt="2023-12-04T14:07:10.747" v="283" actId="478"/>
          <ac:picMkLst>
            <pc:docMk/>
            <pc:sldMk cId="4140187158" sldId="2147328258"/>
            <ac:picMk id="28" creationId="{07D45B53-C62D-BB0B-3E30-1BEE086DC3AD}"/>
          </ac:picMkLst>
        </pc:picChg>
        <pc:picChg chg="add mod">
          <ac:chgData name="Alina Olsen" userId="2767c37f-a6e9-488f-8571-0ca7da0f883a" providerId="ADAL" clId="{CABB5265-A527-4135-BA70-8AC18633F5AC}" dt="2023-12-04T14:12:38.555" v="345" actId="14100"/>
          <ac:picMkLst>
            <pc:docMk/>
            <pc:sldMk cId="4140187158" sldId="2147328258"/>
            <ac:picMk id="30" creationId="{C53B5EBD-202A-B9D8-7284-4BD3E412A596}"/>
          </ac:picMkLst>
        </pc:picChg>
        <pc:picChg chg="del">
          <ac:chgData name="Alina Olsen" userId="2767c37f-a6e9-488f-8571-0ca7da0f883a" providerId="ADAL" clId="{CABB5265-A527-4135-BA70-8AC18633F5AC}" dt="2023-12-04T14:02:46.832" v="248" actId="478"/>
          <ac:picMkLst>
            <pc:docMk/>
            <pc:sldMk cId="4140187158" sldId="2147328258"/>
            <ac:picMk id="31" creationId="{F9878BF1-6C02-891F-B87F-07E4E86EA1D8}"/>
          </ac:picMkLst>
        </pc:picChg>
        <pc:picChg chg="del">
          <ac:chgData name="Alina Olsen" userId="2767c37f-a6e9-488f-8571-0ca7da0f883a" providerId="ADAL" clId="{CABB5265-A527-4135-BA70-8AC18633F5AC}" dt="2023-12-04T14:09:06.483" v="296" actId="478"/>
          <ac:picMkLst>
            <pc:docMk/>
            <pc:sldMk cId="4140187158" sldId="2147328258"/>
            <ac:picMk id="33" creationId="{EB92C56C-ED50-B518-0532-753363C0E477}"/>
          </ac:picMkLst>
        </pc:picChg>
        <pc:picChg chg="add mod">
          <ac:chgData name="Alina Olsen" userId="2767c37f-a6e9-488f-8571-0ca7da0f883a" providerId="ADAL" clId="{CABB5265-A527-4135-BA70-8AC18633F5AC}" dt="2023-12-04T14:13:08.919" v="350" actId="14100"/>
          <ac:picMkLst>
            <pc:docMk/>
            <pc:sldMk cId="4140187158" sldId="2147328258"/>
            <ac:picMk id="34" creationId="{D4E926DF-80F2-6A55-A37C-69AF73F87D49}"/>
          </ac:picMkLst>
        </pc:picChg>
        <pc:picChg chg="del">
          <ac:chgData name="Alina Olsen" userId="2767c37f-a6e9-488f-8571-0ca7da0f883a" providerId="ADAL" clId="{CABB5265-A527-4135-BA70-8AC18633F5AC}" dt="2023-12-04T14:09:07.249" v="297" actId="478"/>
          <ac:picMkLst>
            <pc:docMk/>
            <pc:sldMk cId="4140187158" sldId="2147328258"/>
            <ac:picMk id="35" creationId="{1D95EF3C-F333-6152-197C-A9C569D908E7}"/>
          </ac:picMkLst>
        </pc:picChg>
        <pc:picChg chg="del">
          <ac:chgData name="Alina Olsen" userId="2767c37f-a6e9-488f-8571-0ca7da0f883a" providerId="ADAL" clId="{CABB5265-A527-4135-BA70-8AC18633F5AC}" dt="2023-12-04T14:02:48.787" v="249" actId="478"/>
          <ac:picMkLst>
            <pc:docMk/>
            <pc:sldMk cId="4140187158" sldId="2147328258"/>
            <ac:picMk id="37" creationId="{97D3FF05-47ED-5B6C-28D5-7F2538BB544C}"/>
          </ac:picMkLst>
        </pc:picChg>
        <pc:picChg chg="add mod">
          <ac:chgData name="Alina Olsen" userId="2767c37f-a6e9-488f-8571-0ca7da0f883a" providerId="ADAL" clId="{CABB5265-A527-4135-BA70-8AC18633F5AC}" dt="2023-12-04T14:14:01.429" v="357" actId="14100"/>
          <ac:picMkLst>
            <pc:docMk/>
            <pc:sldMk cId="4140187158" sldId="2147328258"/>
            <ac:picMk id="38" creationId="{28A04671-73F3-AC7B-BDC6-F60F54EF3350}"/>
          </ac:picMkLst>
        </pc:picChg>
        <pc:picChg chg="del">
          <ac:chgData name="Alina Olsen" userId="2767c37f-a6e9-488f-8571-0ca7da0f883a" providerId="ADAL" clId="{CABB5265-A527-4135-BA70-8AC18633F5AC}" dt="2023-12-04T14:09:08.138" v="298" actId="478"/>
          <ac:picMkLst>
            <pc:docMk/>
            <pc:sldMk cId="4140187158" sldId="2147328258"/>
            <ac:picMk id="39" creationId="{20595E6E-3E1A-A555-7773-C2A6F3DDE2E5}"/>
          </ac:picMkLst>
        </pc:picChg>
        <pc:picChg chg="del">
          <ac:chgData name="Alina Olsen" userId="2767c37f-a6e9-488f-8571-0ca7da0f883a" providerId="ADAL" clId="{CABB5265-A527-4135-BA70-8AC18633F5AC}" dt="2023-12-04T14:09:08.626" v="299" actId="478"/>
          <ac:picMkLst>
            <pc:docMk/>
            <pc:sldMk cId="4140187158" sldId="2147328258"/>
            <ac:picMk id="41" creationId="{07F1B449-9E42-E552-DA21-F781B5A97050}"/>
          </ac:picMkLst>
        </pc:picChg>
        <pc:picChg chg="add mod">
          <ac:chgData name="Alina Olsen" userId="2767c37f-a6e9-488f-8571-0ca7da0f883a" providerId="ADAL" clId="{CABB5265-A527-4135-BA70-8AC18633F5AC}" dt="2023-12-04T14:14:32.020" v="361" actId="14100"/>
          <ac:picMkLst>
            <pc:docMk/>
            <pc:sldMk cId="4140187158" sldId="2147328258"/>
            <ac:picMk id="42" creationId="{5E7B1941-70DD-C171-AE8E-0C6D2ABF2D59}"/>
          </ac:picMkLst>
        </pc:picChg>
      </pc:sldChg>
      <pc:sldChg chg="delSp del mod">
        <pc:chgData name="Alina Olsen" userId="2767c37f-a6e9-488f-8571-0ca7da0f883a" providerId="ADAL" clId="{CABB5265-A527-4135-BA70-8AC18633F5AC}" dt="2023-12-04T14:47:54.451" v="419" actId="47"/>
        <pc:sldMkLst>
          <pc:docMk/>
          <pc:sldMk cId="636943290" sldId="2147328267"/>
        </pc:sldMkLst>
        <pc:picChg chg="del">
          <ac:chgData name="Alina Olsen" userId="2767c37f-a6e9-488f-8571-0ca7da0f883a" providerId="ADAL" clId="{CABB5265-A527-4135-BA70-8AC18633F5AC}" dt="2023-12-04T14:19:34.760" v="418" actId="478"/>
          <ac:picMkLst>
            <pc:docMk/>
            <pc:sldMk cId="636943290" sldId="2147328267"/>
            <ac:picMk id="3" creationId="{BA099167-D524-E1C4-A0CE-24763F01C3F1}"/>
          </ac:picMkLst>
        </pc:picChg>
      </pc:sldChg>
      <pc:sldChg chg="modSp mod">
        <pc:chgData name="Alina Olsen" userId="2767c37f-a6e9-488f-8571-0ca7da0f883a" providerId="ADAL" clId="{CABB5265-A527-4135-BA70-8AC18633F5AC}" dt="2023-12-04T14:19:13.272" v="417" actId="20577"/>
        <pc:sldMkLst>
          <pc:docMk/>
          <pc:sldMk cId="1652244300" sldId="2147328268"/>
        </pc:sldMkLst>
        <pc:spChg chg="mod">
          <ac:chgData name="Alina Olsen" userId="2767c37f-a6e9-488f-8571-0ca7da0f883a" providerId="ADAL" clId="{CABB5265-A527-4135-BA70-8AC18633F5AC}" dt="2023-12-04T14:19:13.272" v="417" actId="20577"/>
          <ac:spMkLst>
            <pc:docMk/>
            <pc:sldMk cId="1652244300" sldId="2147328268"/>
            <ac:spMk id="18" creationId="{95EB5810-6C86-25AA-4B7D-53F20625D91E}"/>
          </ac:spMkLst>
        </pc:spChg>
      </pc:sldChg>
    </pc:docChg>
  </pc:docChgLst>
  <pc:docChgLst>
    <pc:chgData name="Monica Esse" userId="7820a317-3a17-4506-8e10-9e5da49b20ce" providerId="ADAL" clId="{355000E2-E882-484D-A970-B61A4FDFBC49}"/>
    <pc:docChg chg="modSld">
      <pc:chgData name="Monica Esse" userId="7820a317-3a17-4506-8e10-9e5da49b20ce" providerId="ADAL" clId="{355000E2-E882-484D-A970-B61A4FDFBC49}" dt="2024-01-15T17:59:51.837" v="186" actId="20577"/>
      <pc:docMkLst>
        <pc:docMk/>
      </pc:docMkLst>
      <pc:sldChg chg="modSp mod">
        <pc:chgData name="Monica Esse" userId="7820a317-3a17-4506-8e10-9e5da49b20ce" providerId="ADAL" clId="{355000E2-E882-484D-A970-B61A4FDFBC49}" dt="2024-01-15T17:59:51.837" v="186" actId="20577"/>
        <pc:sldMkLst>
          <pc:docMk/>
          <pc:sldMk cId="4112821918" sldId="2147328194"/>
        </pc:sldMkLst>
        <pc:spChg chg="mod">
          <ac:chgData name="Monica Esse" userId="7820a317-3a17-4506-8e10-9e5da49b20ce" providerId="ADAL" clId="{355000E2-E882-484D-A970-B61A4FDFBC49}" dt="2024-01-15T17:59:51.837" v="186" actId="20577"/>
          <ac:spMkLst>
            <pc:docMk/>
            <pc:sldMk cId="4112821918" sldId="2147328194"/>
            <ac:spMk id="9" creationId="{557FAD69-946D-CC06-55A9-BEE83885978C}"/>
          </ac:spMkLst>
        </pc:spChg>
      </pc:sldChg>
      <pc:sldChg chg="modSp mod">
        <pc:chgData name="Monica Esse" userId="7820a317-3a17-4506-8e10-9e5da49b20ce" providerId="ADAL" clId="{355000E2-E882-484D-A970-B61A4FDFBC49}" dt="2024-01-09T07:31:29.960" v="107" actId="20577"/>
        <pc:sldMkLst>
          <pc:docMk/>
          <pc:sldMk cId="850691727" sldId="2147328197"/>
        </pc:sldMkLst>
        <pc:spChg chg="mod">
          <ac:chgData name="Monica Esse" userId="7820a317-3a17-4506-8e10-9e5da49b20ce" providerId="ADAL" clId="{355000E2-E882-484D-A970-B61A4FDFBC49}" dt="2024-01-09T07:31:29.960" v="107" actId="20577"/>
          <ac:spMkLst>
            <pc:docMk/>
            <pc:sldMk cId="850691727" sldId="2147328197"/>
            <ac:spMk id="2" creationId="{9A4DFFFF-394A-64A4-F702-99330FC7C2E6}"/>
          </ac:spMkLst>
        </pc:spChg>
        <pc:spChg chg="mod">
          <ac:chgData name="Monica Esse" userId="7820a317-3a17-4506-8e10-9e5da49b20ce" providerId="ADAL" clId="{355000E2-E882-484D-A970-B61A4FDFBC49}" dt="2024-01-09T07:24:11.547" v="56" actId="1076"/>
          <ac:spMkLst>
            <pc:docMk/>
            <pc:sldMk cId="850691727" sldId="2147328197"/>
            <ac:spMk id="3" creationId="{6640F8F6-0C5C-3553-B908-DD52DD567AB4}"/>
          </ac:spMkLst>
        </pc:spChg>
      </pc:sldChg>
      <pc:sldChg chg="modSp mod">
        <pc:chgData name="Monica Esse" userId="7820a317-3a17-4506-8e10-9e5da49b20ce" providerId="ADAL" clId="{355000E2-E882-484D-A970-B61A4FDFBC49}" dt="2024-01-09T07:22:01.451" v="52" actId="20577"/>
        <pc:sldMkLst>
          <pc:docMk/>
          <pc:sldMk cId="3969311756" sldId="2147328256"/>
        </pc:sldMkLst>
        <pc:spChg chg="mod">
          <ac:chgData name="Monica Esse" userId="7820a317-3a17-4506-8e10-9e5da49b20ce" providerId="ADAL" clId="{355000E2-E882-484D-A970-B61A4FDFBC49}" dt="2024-01-09T07:22:01.451" v="52" actId="20577"/>
          <ac:spMkLst>
            <pc:docMk/>
            <pc:sldMk cId="3969311756" sldId="2147328256"/>
            <ac:spMk id="6" creationId="{BE12B583-6B4B-C046-10D0-055903204B3D}"/>
          </ac:spMkLst>
        </pc:spChg>
      </pc:sldChg>
      <pc:sldChg chg="modNotesTx">
        <pc:chgData name="Monica Esse" userId="7820a317-3a17-4506-8e10-9e5da49b20ce" providerId="ADAL" clId="{355000E2-E882-484D-A970-B61A4FDFBC49}" dt="2024-01-09T07:23:24.188" v="54" actId="20577"/>
        <pc:sldMkLst>
          <pc:docMk/>
          <pc:sldMk cId="4140187158" sldId="2147328258"/>
        </pc:sldMkLst>
      </pc:sldChg>
    </pc:docChg>
  </pc:docChgLst>
  <pc:docChgLst>
    <pc:chgData name="Alina Olsen" userId="2767c37f-a6e9-488f-8571-0ca7da0f883a" providerId="ADAL" clId="{340442C9-80CB-4D0B-953E-C43ADF5D1746}"/>
    <pc:docChg chg="undo custSel addSld delSld modSld sldOrd">
      <pc:chgData name="Alina Olsen" userId="2767c37f-a6e9-488f-8571-0ca7da0f883a" providerId="ADAL" clId="{340442C9-80CB-4D0B-953E-C43ADF5D1746}" dt="2024-04-11T11:00:27.202" v="1523" actId="20577"/>
      <pc:docMkLst>
        <pc:docMk/>
      </pc:docMkLst>
      <pc:sldChg chg="modSp mod">
        <pc:chgData name="Alina Olsen" userId="2767c37f-a6e9-488f-8571-0ca7da0f883a" providerId="ADAL" clId="{340442C9-80CB-4D0B-953E-C43ADF5D1746}" dt="2024-04-02T07:40:45.185" v="43" actId="20577"/>
        <pc:sldMkLst>
          <pc:docMk/>
          <pc:sldMk cId="4112821918" sldId="2147328194"/>
        </pc:sldMkLst>
        <pc:spChg chg="mod">
          <ac:chgData name="Alina Olsen" userId="2767c37f-a6e9-488f-8571-0ca7da0f883a" providerId="ADAL" clId="{340442C9-80CB-4D0B-953E-C43ADF5D1746}" dt="2024-04-02T07:40:45.185" v="43" actId="20577"/>
          <ac:spMkLst>
            <pc:docMk/>
            <pc:sldMk cId="4112821918" sldId="2147328194"/>
            <ac:spMk id="9" creationId="{557FAD69-946D-CC06-55A9-BEE83885978C}"/>
          </ac:spMkLst>
        </pc:spChg>
        <pc:picChg chg="mod modCrop">
          <ac:chgData name="Alina Olsen" userId="2767c37f-a6e9-488f-8571-0ca7da0f883a" providerId="ADAL" clId="{340442C9-80CB-4D0B-953E-C43ADF5D1746}" dt="2024-04-02T07:27:37.475" v="32" actId="18131"/>
          <ac:picMkLst>
            <pc:docMk/>
            <pc:sldMk cId="4112821918" sldId="2147328194"/>
            <ac:picMk id="10" creationId="{C98D93A2-9A26-AFBE-BDD1-2BE663B6A721}"/>
          </ac:picMkLst>
        </pc:picChg>
      </pc:sldChg>
      <pc:sldChg chg="addSp delSp modSp mod">
        <pc:chgData name="Alina Olsen" userId="2767c37f-a6e9-488f-8571-0ca7da0f883a" providerId="ADAL" clId="{340442C9-80CB-4D0B-953E-C43ADF5D1746}" dt="2024-04-02T08:12:08.581" v="102" actId="20577"/>
        <pc:sldMkLst>
          <pc:docMk/>
          <pc:sldMk cId="2651925802" sldId="2147328208"/>
        </pc:sldMkLst>
        <pc:spChg chg="mod">
          <ac:chgData name="Alina Olsen" userId="2767c37f-a6e9-488f-8571-0ca7da0f883a" providerId="ADAL" clId="{340442C9-80CB-4D0B-953E-C43ADF5D1746}" dt="2024-04-02T08:12:08.581" v="102" actId="20577"/>
          <ac:spMkLst>
            <pc:docMk/>
            <pc:sldMk cId="2651925802" sldId="2147328208"/>
            <ac:spMk id="3" creationId="{D752173F-FB52-E3BC-8FCC-B9E3519CD042}"/>
          </ac:spMkLst>
        </pc:spChg>
        <pc:picChg chg="del">
          <ac:chgData name="Alina Olsen" userId="2767c37f-a6e9-488f-8571-0ca7da0f883a" providerId="ADAL" clId="{340442C9-80CB-4D0B-953E-C43ADF5D1746}" dt="2024-04-02T08:09:13.815" v="69" actId="478"/>
          <ac:picMkLst>
            <pc:docMk/>
            <pc:sldMk cId="2651925802" sldId="2147328208"/>
            <ac:picMk id="5" creationId="{E6E3DF3C-CA3F-15B3-09E4-6CAF13C4A178}"/>
          </ac:picMkLst>
        </pc:picChg>
        <pc:picChg chg="add mod">
          <ac:chgData name="Alina Olsen" userId="2767c37f-a6e9-488f-8571-0ca7da0f883a" providerId="ADAL" clId="{340442C9-80CB-4D0B-953E-C43ADF5D1746}" dt="2024-04-02T08:09:20.524" v="71" actId="1076"/>
          <ac:picMkLst>
            <pc:docMk/>
            <pc:sldMk cId="2651925802" sldId="2147328208"/>
            <ac:picMk id="6" creationId="{FA63B281-F2A2-F21D-F8E0-048C4D5014ED}"/>
          </ac:picMkLst>
        </pc:picChg>
        <pc:picChg chg="add mod">
          <ac:chgData name="Alina Olsen" userId="2767c37f-a6e9-488f-8571-0ca7da0f883a" providerId="ADAL" clId="{340442C9-80CB-4D0B-953E-C43ADF5D1746}" dt="2024-04-02T08:09:23.634" v="72" actId="14100"/>
          <ac:picMkLst>
            <pc:docMk/>
            <pc:sldMk cId="2651925802" sldId="2147328208"/>
            <ac:picMk id="8" creationId="{8F4B1EF3-0646-6A78-7E66-942CEEB3591B}"/>
          </ac:picMkLst>
        </pc:picChg>
        <pc:picChg chg="add mod">
          <ac:chgData name="Alina Olsen" userId="2767c37f-a6e9-488f-8571-0ca7da0f883a" providerId="ADAL" clId="{340442C9-80CB-4D0B-953E-C43ADF5D1746}" dt="2024-04-02T08:09:30.749" v="75" actId="1076"/>
          <ac:picMkLst>
            <pc:docMk/>
            <pc:sldMk cId="2651925802" sldId="2147328208"/>
            <ac:picMk id="11" creationId="{77672D6A-99FE-AE6F-A835-5953A05DADE3}"/>
          </ac:picMkLst>
        </pc:picChg>
        <pc:picChg chg="del">
          <ac:chgData name="Alina Olsen" userId="2767c37f-a6e9-488f-8571-0ca7da0f883a" providerId="ADAL" clId="{340442C9-80CB-4D0B-953E-C43ADF5D1746}" dt="2024-04-02T07:43:38.775" v="50" actId="478"/>
          <ac:picMkLst>
            <pc:docMk/>
            <pc:sldMk cId="2651925802" sldId="2147328208"/>
            <ac:picMk id="12" creationId="{31C65489-DF7D-8A1B-1B4B-3FE357ED2245}"/>
          </ac:picMkLst>
        </pc:picChg>
        <pc:picChg chg="add mod">
          <ac:chgData name="Alina Olsen" userId="2767c37f-a6e9-488f-8571-0ca7da0f883a" providerId="ADAL" clId="{340442C9-80CB-4D0B-953E-C43ADF5D1746}" dt="2024-04-02T08:09:39.820" v="78" actId="14100"/>
          <ac:picMkLst>
            <pc:docMk/>
            <pc:sldMk cId="2651925802" sldId="2147328208"/>
            <ac:picMk id="14" creationId="{896A1E47-ECE2-390F-E6B5-56777B3203A3}"/>
          </ac:picMkLst>
        </pc:picChg>
        <pc:picChg chg="del">
          <ac:chgData name="Alina Olsen" userId="2767c37f-a6e9-488f-8571-0ca7da0f883a" providerId="ADAL" clId="{340442C9-80CB-4D0B-953E-C43ADF5D1746}" dt="2024-04-02T07:43:39.336" v="51" actId="478"/>
          <ac:picMkLst>
            <pc:docMk/>
            <pc:sldMk cId="2651925802" sldId="2147328208"/>
            <ac:picMk id="15" creationId="{400E7290-F4C1-8E6A-5CA3-33BEF37A869D}"/>
          </ac:picMkLst>
        </pc:picChg>
        <pc:picChg chg="add mod">
          <ac:chgData name="Alina Olsen" userId="2767c37f-a6e9-488f-8571-0ca7da0f883a" providerId="ADAL" clId="{340442C9-80CB-4D0B-953E-C43ADF5D1746}" dt="2024-04-02T08:09:46.592" v="80" actId="14100"/>
          <ac:picMkLst>
            <pc:docMk/>
            <pc:sldMk cId="2651925802" sldId="2147328208"/>
            <ac:picMk id="17" creationId="{B78DE1D6-9476-9011-D45E-C531CBAB9E4E}"/>
          </ac:picMkLst>
        </pc:picChg>
        <pc:picChg chg="del">
          <ac:chgData name="Alina Olsen" userId="2767c37f-a6e9-488f-8571-0ca7da0f883a" providerId="ADAL" clId="{340442C9-80CB-4D0B-953E-C43ADF5D1746}" dt="2024-04-02T07:43:39.995" v="52" actId="478"/>
          <ac:picMkLst>
            <pc:docMk/>
            <pc:sldMk cId="2651925802" sldId="2147328208"/>
            <ac:picMk id="18" creationId="{E8CBAD7E-7C78-FA36-35D6-BE3174C9859C}"/>
          </ac:picMkLst>
        </pc:picChg>
        <pc:picChg chg="add mod">
          <ac:chgData name="Alina Olsen" userId="2767c37f-a6e9-488f-8571-0ca7da0f883a" providerId="ADAL" clId="{340442C9-80CB-4D0B-953E-C43ADF5D1746}" dt="2024-04-02T08:11:36.293" v="85" actId="14100"/>
          <ac:picMkLst>
            <pc:docMk/>
            <pc:sldMk cId="2651925802" sldId="2147328208"/>
            <ac:picMk id="20" creationId="{E5614A40-DE6B-5D55-C75E-E88EBB6352EE}"/>
          </ac:picMkLst>
        </pc:picChg>
        <pc:picChg chg="del">
          <ac:chgData name="Alina Olsen" userId="2767c37f-a6e9-488f-8571-0ca7da0f883a" providerId="ADAL" clId="{340442C9-80CB-4D0B-953E-C43ADF5D1746}" dt="2024-04-02T07:43:37.449" v="49" actId="478"/>
          <ac:picMkLst>
            <pc:docMk/>
            <pc:sldMk cId="2651925802" sldId="2147328208"/>
            <ac:picMk id="21" creationId="{5C408594-8FC2-4238-8D3B-5130E75565DE}"/>
          </ac:picMkLst>
        </pc:picChg>
        <pc:picChg chg="del">
          <ac:chgData name="Alina Olsen" userId="2767c37f-a6e9-488f-8571-0ca7da0f883a" providerId="ADAL" clId="{340442C9-80CB-4D0B-953E-C43ADF5D1746}" dt="2024-04-02T07:43:14.300" v="44" actId="478"/>
          <ac:picMkLst>
            <pc:docMk/>
            <pc:sldMk cId="2651925802" sldId="2147328208"/>
            <ac:picMk id="23" creationId="{1D135ECF-2739-B416-60C3-EA9D9AE90F15}"/>
          </ac:picMkLst>
        </pc:picChg>
      </pc:sldChg>
      <pc:sldChg chg="addSp delSp modSp mod">
        <pc:chgData name="Alina Olsen" userId="2767c37f-a6e9-488f-8571-0ca7da0f883a" providerId="ADAL" clId="{340442C9-80CB-4D0B-953E-C43ADF5D1746}" dt="2024-04-02T08:49:08.016" v="421" actId="20577"/>
        <pc:sldMkLst>
          <pc:docMk/>
          <pc:sldMk cId="3969311756" sldId="2147328256"/>
        </pc:sldMkLst>
        <pc:spChg chg="mod">
          <ac:chgData name="Alina Olsen" userId="2767c37f-a6e9-488f-8571-0ca7da0f883a" providerId="ADAL" clId="{340442C9-80CB-4D0B-953E-C43ADF5D1746}" dt="2024-04-02T08:49:08.016" v="421" actId="20577"/>
          <ac:spMkLst>
            <pc:docMk/>
            <pc:sldMk cId="3969311756" sldId="2147328256"/>
            <ac:spMk id="5" creationId="{1DA4494E-FB28-2F5B-91C9-90546A6FB4BA}"/>
          </ac:spMkLst>
        </pc:spChg>
        <pc:spChg chg="del mod">
          <ac:chgData name="Alina Olsen" userId="2767c37f-a6e9-488f-8571-0ca7da0f883a" providerId="ADAL" clId="{340442C9-80CB-4D0B-953E-C43ADF5D1746}" dt="2024-04-02T08:23:03.947" v="216" actId="478"/>
          <ac:spMkLst>
            <pc:docMk/>
            <pc:sldMk cId="3969311756" sldId="2147328256"/>
            <ac:spMk id="8" creationId="{BE755009-D7F5-AB36-66CA-F9E03B711C7F}"/>
          </ac:spMkLst>
        </pc:spChg>
        <pc:spChg chg="del mod">
          <ac:chgData name="Alina Olsen" userId="2767c37f-a6e9-488f-8571-0ca7da0f883a" providerId="ADAL" clId="{340442C9-80CB-4D0B-953E-C43ADF5D1746}" dt="2024-04-02T08:23:03.085" v="215" actId="478"/>
          <ac:spMkLst>
            <pc:docMk/>
            <pc:sldMk cId="3969311756" sldId="2147328256"/>
            <ac:spMk id="10" creationId="{C1D7E052-B112-D1D7-A99F-8CDAE399FDBC}"/>
          </ac:spMkLst>
        </pc:spChg>
        <pc:spChg chg="del mod">
          <ac:chgData name="Alina Olsen" userId="2767c37f-a6e9-488f-8571-0ca7da0f883a" providerId="ADAL" clId="{340442C9-80CB-4D0B-953E-C43ADF5D1746}" dt="2024-04-02T08:27:14.849" v="232" actId="478"/>
          <ac:spMkLst>
            <pc:docMk/>
            <pc:sldMk cId="3969311756" sldId="2147328256"/>
            <ac:spMk id="11" creationId="{3E88DC49-9F5D-2EBE-AABE-6C54A24D0BDF}"/>
          </ac:spMkLst>
        </pc:spChg>
        <pc:spChg chg="del mod">
          <ac:chgData name="Alina Olsen" userId="2767c37f-a6e9-488f-8571-0ca7da0f883a" providerId="ADAL" clId="{340442C9-80CB-4D0B-953E-C43ADF5D1746}" dt="2024-04-02T08:27:16.452" v="233" actId="478"/>
          <ac:spMkLst>
            <pc:docMk/>
            <pc:sldMk cId="3969311756" sldId="2147328256"/>
            <ac:spMk id="12" creationId="{8C697AB3-52CB-D5EC-7F8B-F98AB198816F}"/>
          </ac:spMkLst>
        </pc:spChg>
        <pc:spChg chg="add mod">
          <ac:chgData name="Alina Olsen" userId="2767c37f-a6e9-488f-8571-0ca7da0f883a" providerId="ADAL" clId="{340442C9-80CB-4D0B-953E-C43ADF5D1746}" dt="2024-04-02T08:22:54.302" v="212" actId="1076"/>
          <ac:spMkLst>
            <pc:docMk/>
            <pc:sldMk cId="3969311756" sldId="2147328256"/>
            <ac:spMk id="18" creationId="{BC6721BD-543F-9362-9BD1-5E13D0746FE4}"/>
          </ac:spMkLst>
        </pc:spChg>
        <pc:spChg chg="add mod">
          <ac:chgData name="Alina Olsen" userId="2767c37f-a6e9-488f-8571-0ca7da0f883a" providerId="ADAL" clId="{340442C9-80CB-4D0B-953E-C43ADF5D1746}" dt="2024-04-02T08:23:00.613" v="214" actId="1076"/>
          <ac:spMkLst>
            <pc:docMk/>
            <pc:sldMk cId="3969311756" sldId="2147328256"/>
            <ac:spMk id="19" creationId="{D6086D62-C893-E1B1-E973-E03584A000B0}"/>
          </ac:spMkLst>
        </pc:spChg>
        <pc:spChg chg="add mod">
          <ac:chgData name="Alina Olsen" userId="2767c37f-a6e9-488f-8571-0ca7da0f883a" providerId="ADAL" clId="{340442C9-80CB-4D0B-953E-C43ADF5D1746}" dt="2024-04-02T08:26:59.772" v="229" actId="1076"/>
          <ac:spMkLst>
            <pc:docMk/>
            <pc:sldMk cId="3969311756" sldId="2147328256"/>
            <ac:spMk id="22" creationId="{A716AC7D-257F-E33A-F4BC-438AF54F4B6A}"/>
          </ac:spMkLst>
        </pc:spChg>
        <pc:spChg chg="add mod">
          <ac:chgData name="Alina Olsen" userId="2767c37f-a6e9-488f-8571-0ca7da0f883a" providerId="ADAL" clId="{340442C9-80CB-4D0B-953E-C43ADF5D1746}" dt="2024-04-02T08:27:11.281" v="231" actId="1076"/>
          <ac:spMkLst>
            <pc:docMk/>
            <pc:sldMk cId="3969311756" sldId="2147328256"/>
            <ac:spMk id="23" creationId="{84B67A27-063B-DCDC-92F4-54B3D5E80B9B}"/>
          </ac:spMkLst>
        </pc:spChg>
        <pc:picChg chg="del">
          <ac:chgData name="Alina Olsen" userId="2767c37f-a6e9-488f-8571-0ca7da0f883a" providerId="ADAL" clId="{340442C9-80CB-4D0B-953E-C43ADF5D1746}" dt="2024-04-02T08:21:05.675" v="199" actId="478"/>
          <ac:picMkLst>
            <pc:docMk/>
            <pc:sldMk cId="3969311756" sldId="2147328256"/>
            <ac:picMk id="7" creationId="{E02460E1-1AAB-B1EC-27F4-82443230A80A}"/>
          </ac:picMkLst>
        </pc:picChg>
        <pc:picChg chg="del">
          <ac:chgData name="Alina Olsen" userId="2767c37f-a6e9-488f-8571-0ca7da0f883a" providerId="ADAL" clId="{340442C9-80CB-4D0B-953E-C43ADF5D1746}" dt="2024-04-02T08:21:06.254" v="200" actId="478"/>
          <ac:picMkLst>
            <pc:docMk/>
            <pc:sldMk cId="3969311756" sldId="2147328256"/>
            <ac:picMk id="9" creationId="{180E6EC0-7BFA-B2EC-4409-7C17E876D162}"/>
          </ac:picMkLst>
        </pc:picChg>
        <pc:picChg chg="del mod">
          <ac:chgData name="Alina Olsen" userId="2767c37f-a6e9-488f-8571-0ca7da0f883a" providerId="ADAL" clId="{340442C9-80CB-4D0B-953E-C43ADF5D1746}" dt="2024-04-02T08:26:28.572" v="222" actId="478"/>
          <ac:picMkLst>
            <pc:docMk/>
            <pc:sldMk cId="3969311756" sldId="2147328256"/>
            <ac:picMk id="13" creationId="{52CB6CE6-0EEA-698E-BB7B-599ACD9E7C79}"/>
          </ac:picMkLst>
        </pc:picChg>
        <pc:picChg chg="add mod">
          <ac:chgData name="Alina Olsen" userId="2767c37f-a6e9-488f-8571-0ca7da0f883a" providerId="ADAL" clId="{340442C9-80CB-4D0B-953E-C43ADF5D1746}" dt="2024-04-02T08:22:45.431" v="210" actId="14100"/>
          <ac:picMkLst>
            <pc:docMk/>
            <pc:sldMk cId="3969311756" sldId="2147328256"/>
            <ac:picMk id="15" creationId="{3DDC7E28-42CF-AEF6-5D72-18A517BD2F9F}"/>
          </ac:picMkLst>
        </pc:picChg>
        <pc:picChg chg="add mod">
          <ac:chgData name="Alina Olsen" userId="2767c37f-a6e9-488f-8571-0ca7da0f883a" providerId="ADAL" clId="{340442C9-80CB-4D0B-953E-C43ADF5D1746}" dt="2024-04-02T08:22:35.140" v="208" actId="14100"/>
          <ac:picMkLst>
            <pc:docMk/>
            <pc:sldMk cId="3969311756" sldId="2147328256"/>
            <ac:picMk id="17" creationId="{CDB4AE7D-B766-6D41-8D20-363366341EA2}"/>
          </ac:picMkLst>
        </pc:picChg>
        <pc:picChg chg="add mod">
          <ac:chgData name="Alina Olsen" userId="2767c37f-a6e9-488f-8571-0ca7da0f883a" providerId="ADAL" clId="{340442C9-80CB-4D0B-953E-C43ADF5D1746}" dt="2024-04-02T08:26:37.126" v="226" actId="1076"/>
          <ac:picMkLst>
            <pc:docMk/>
            <pc:sldMk cId="3969311756" sldId="2147328256"/>
            <ac:picMk id="21" creationId="{B494D2C6-F117-5989-FB88-56075441DD84}"/>
          </ac:picMkLst>
        </pc:picChg>
      </pc:sldChg>
      <pc:sldChg chg="addSp delSp modSp mod">
        <pc:chgData name="Alina Olsen" userId="2767c37f-a6e9-488f-8571-0ca7da0f883a" providerId="ADAL" clId="{340442C9-80CB-4D0B-953E-C43ADF5D1746}" dt="2024-04-02T08:49:13.470" v="423" actId="20577"/>
        <pc:sldMkLst>
          <pc:docMk/>
          <pc:sldMk cId="4140187158" sldId="2147328258"/>
        </pc:sldMkLst>
        <pc:spChg chg="mod">
          <ac:chgData name="Alina Olsen" userId="2767c37f-a6e9-488f-8571-0ca7da0f883a" providerId="ADAL" clId="{340442C9-80CB-4D0B-953E-C43ADF5D1746}" dt="2024-04-02T08:49:13.470" v="423" actId="20577"/>
          <ac:spMkLst>
            <pc:docMk/>
            <pc:sldMk cId="4140187158" sldId="2147328258"/>
            <ac:spMk id="8" creationId="{2D37B387-278D-A38A-06EB-62398D9C11F3}"/>
          </ac:spMkLst>
        </pc:spChg>
        <pc:spChg chg="add mod">
          <ac:chgData name="Alina Olsen" userId="2767c37f-a6e9-488f-8571-0ca7da0f883a" providerId="ADAL" clId="{340442C9-80CB-4D0B-953E-C43ADF5D1746}" dt="2024-04-02T08:45:40.439" v="387" actId="1076"/>
          <ac:spMkLst>
            <pc:docMk/>
            <pc:sldMk cId="4140187158" sldId="2147328258"/>
            <ac:spMk id="53" creationId="{2A4A4145-B5B0-9EB0-1A9F-06555AD576D3}"/>
          </ac:spMkLst>
        </pc:spChg>
        <pc:spChg chg="add mod">
          <ac:chgData name="Alina Olsen" userId="2767c37f-a6e9-488f-8571-0ca7da0f883a" providerId="ADAL" clId="{340442C9-80CB-4D0B-953E-C43ADF5D1746}" dt="2024-04-02T08:46:10.862" v="391" actId="14100"/>
          <ac:spMkLst>
            <pc:docMk/>
            <pc:sldMk cId="4140187158" sldId="2147328258"/>
            <ac:spMk id="54" creationId="{AD02FCF9-5579-4C22-330B-3DD7D5CBE410}"/>
          </ac:spMkLst>
        </pc:spChg>
        <pc:spChg chg="add mod">
          <ac:chgData name="Alina Olsen" userId="2767c37f-a6e9-488f-8571-0ca7da0f883a" providerId="ADAL" clId="{340442C9-80CB-4D0B-953E-C43ADF5D1746}" dt="2024-04-02T08:46:17.556" v="393" actId="1076"/>
          <ac:spMkLst>
            <pc:docMk/>
            <pc:sldMk cId="4140187158" sldId="2147328258"/>
            <ac:spMk id="55" creationId="{C6B37D5C-AB54-06F2-1FA0-F056F77920CE}"/>
          </ac:spMkLst>
        </pc:spChg>
        <pc:spChg chg="add mod">
          <ac:chgData name="Alina Olsen" userId="2767c37f-a6e9-488f-8571-0ca7da0f883a" providerId="ADAL" clId="{340442C9-80CB-4D0B-953E-C43ADF5D1746}" dt="2024-04-02T08:46:35.699" v="396" actId="1076"/>
          <ac:spMkLst>
            <pc:docMk/>
            <pc:sldMk cId="4140187158" sldId="2147328258"/>
            <ac:spMk id="56" creationId="{B6B07CAC-BD33-B075-0F64-786BB635798E}"/>
          </ac:spMkLst>
        </pc:spChg>
        <pc:spChg chg="add mod">
          <ac:chgData name="Alina Olsen" userId="2767c37f-a6e9-488f-8571-0ca7da0f883a" providerId="ADAL" clId="{340442C9-80CB-4D0B-953E-C43ADF5D1746}" dt="2024-04-02T08:46:56.199" v="399" actId="1076"/>
          <ac:spMkLst>
            <pc:docMk/>
            <pc:sldMk cId="4140187158" sldId="2147328258"/>
            <ac:spMk id="58" creationId="{584DC056-56BB-66F9-A5E2-2734B3C8DB26}"/>
          </ac:spMkLst>
        </pc:spChg>
        <pc:spChg chg="add mod">
          <ac:chgData name="Alina Olsen" userId="2767c37f-a6e9-488f-8571-0ca7da0f883a" providerId="ADAL" clId="{340442C9-80CB-4D0B-953E-C43ADF5D1746}" dt="2024-04-02T08:47:02.876" v="401" actId="1076"/>
          <ac:spMkLst>
            <pc:docMk/>
            <pc:sldMk cId="4140187158" sldId="2147328258"/>
            <ac:spMk id="59" creationId="{A83D12F0-D827-D4B7-09C4-8C4CE6E7BB9E}"/>
          </ac:spMkLst>
        </pc:spChg>
        <pc:spChg chg="add mod">
          <ac:chgData name="Alina Olsen" userId="2767c37f-a6e9-488f-8571-0ca7da0f883a" providerId="ADAL" clId="{340442C9-80CB-4D0B-953E-C43ADF5D1746}" dt="2024-04-02T08:47:39.282" v="406" actId="1076"/>
          <ac:spMkLst>
            <pc:docMk/>
            <pc:sldMk cId="4140187158" sldId="2147328258"/>
            <ac:spMk id="60" creationId="{7C8181E2-A5E1-9272-CC29-0D65AE1FACF3}"/>
          </ac:spMkLst>
        </pc:spChg>
        <pc:spChg chg="add mod">
          <ac:chgData name="Alina Olsen" userId="2767c37f-a6e9-488f-8571-0ca7da0f883a" providerId="ADAL" clId="{340442C9-80CB-4D0B-953E-C43ADF5D1746}" dt="2024-04-02T08:47:45.854" v="408" actId="1076"/>
          <ac:spMkLst>
            <pc:docMk/>
            <pc:sldMk cId="4140187158" sldId="2147328258"/>
            <ac:spMk id="61" creationId="{D813EB5B-0962-6787-7D58-BEAC2B4C43CC}"/>
          </ac:spMkLst>
        </pc:spChg>
        <pc:spChg chg="add mod">
          <ac:chgData name="Alina Olsen" userId="2767c37f-a6e9-488f-8571-0ca7da0f883a" providerId="ADAL" clId="{340442C9-80CB-4D0B-953E-C43ADF5D1746}" dt="2024-04-02T08:48:04.949" v="413" actId="1076"/>
          <ac:spMkLst>
            <pc:docMk/>
            <pc:sldMk cId="4140187158" sldId="2147328258"/>
            <ac:spMk id="62" creationId="{3B67A410-0065-4265-4283-A3144C1BE7F6}"/>
          </ac:spMkLst>
        </pc:spChg>
        <pc:spChg chg="add mod">
          <ac:chgData name="Alina Olsen" userId="2767c37f-a6e9-488f-8571-0ca7da0f883a" providerId="ADAL" clId="{340442C9-80CB-4D0B-953E-C43ADF5D1746}" dt="2024-04-02T08:48:15.947" v="415" actId="1076"/>
          <ac:spMkLst>
            <pc:docMk/>
            <pc:sldMk cId="4140187158" sldId="2147328258"/>
            <ac:spMk id="63" creationId="{322BC8FD-83C0-B975-AFB8-DE4EA6886138}"/>
          </ac:spMkLst>
        </pc:spChg>
        <pc:spChg chg="add mod">
          <ac:chgData name="Alina Olsen" userId="2767c37f-a6e9-488f-8571-0ca7da0f883a" providerId="ADAL" clId="{340442C9-80CB-4D0B-953E-C43ADF5D1746}" dt="2024-04-02T08:48:26.039" v="417" actId="1076"/>
          <ac:spMkLst>
            <pc:docMk/>
            <pc:sldMk cId="4140187158" sldId="2147328258"/>
            <ac:spMk id="64" creationId="{BCBE9100-D8D1-1A03-ACAC-54A21F820E48}"/>
          </ac:spMkLst>
        </pc:spChg>
        <pc:picChg chg="del">
          <ac:chgData name="Alina Olsen" userId="2767c37f-a6e9-488f-8571-0ca7da0f883a" providerId="ADAL" clId="{340442C9-80CB-4D0B-953E-C43ADF5D1746}" dt="2024-04-02T08:37:19.013" v="307" actId="478"/>
          <ac:picMkLst>
            <pc:docMk/>
            <pc:sldMk cId="4140187158" sldId="2147328258"/>
            <ac:picMk id="5" creationId="{DBE3B5F5-92E4-2003-56A1-124925B4133F}"/>
          </ac:picMkLst>
        </pc:picChg>
        <pc:picChg chg="del">
          <ac:chgData name="Alina Olsen" userId="2767c37f-a6e9-488f-8571-0ca7da0f883a" providerId="ADAL" clId="{340442C9-80CB-4D0B-953E-C43ADF5D1746}" dt="2024-04-02T08:34:52.600" v="287" actId="478"/>
          <ac:picMkLst>
            <pc:docMk/>
            <pc:sldMk cId="4140187158" sldId="2147328258"/>
            <ac:picMk id="7" creationId="{FC61B271-FEBE-A66A-9C49-E54BFF14EF41}"/>
          </ac:picMkLst>
        </pc:picChg>
        <pc:picChg chg="del">
          <ac:chgData name="Alina Olsen" userId="2767c37f-a6e9-488f-8571-0ca7da0f883a" providerId="ADAL" clId="{340442C9-80CB-4D0B-953E-C43ADF5D1746}" dt="2024-04-02T08:37:18.262" v="306" actId="478"/>
          <ac:picMkLst>
            <pc:docMk/>
            <pc:sldMk cId="4140187158" sldId="2147328258"/>
            <ac:picMk id="9" creationId="{0600CB7E-91B3-2BFC-028A-A8A5860059B5}"/>
          </ac:picMkLst>
        </pc:picChg>
        <pc:picChg chg="del">
          <ac:chgData name="Alina Olsen" userId="2767c37f-a6e9-488f-8571-0ca7da0f883a" providerId="ADAL" clId="{340442C9-80CB-4D0B-953E-C43ADF5D1746}" dt="2024-04-02T08:36:48.413" v="304" actId="478"/>
          <ac:picMkLst>
            <pc:docMk/>
            <pc:sldMk cId="4140187158" sldId="2147328258"/>
            <ac:picMk id="10" creationId="{198F3902-D0F3-6644-2812-1C5386110003}"/>
          </ac:picMkLst>
        </pc:picChg>
        <pc:picChg chg="del">
          <ac:chgData name="Alina Olsen" userId="2767c37f-a6e9-488f-8571-0ca7da0f883a" providerId="ADAL" clId="{340442C9-80CB-4D0B-953E-C43ADF5D1746}" dt="2024-04-02T08:33:06.267" v="276" actId="478"/>
          <ac:picMkLst>
            <pc:docMk/>
            <pc:sldMk cId="4140187158" sldId="2147328258"/>
            <ac:picMk id="11" creationId="{D168A0C6-83FF-5E07-6693-81735D41B8B0}"/>
          </ac:picMkLst>
        </pc:picChg>
        <pc:picChg chg="add del">
          <ac:chgData name="Alina Olsen" userId="2767c37f-a6e9-488f-8571-0ca7da0f883a" providerId="ADAL" clId="{340442C9-80CB-4D0B-953E-C43ADF5D1746}" dt="2024-04-02T08:32:36.973" v="271" actId="478"/>
          <ac:picMkLst>
            <pc:docMk/>
            <pc:sldMk cId="4140187158" sldId="2147328258"/>
            <ac:picMk id="12" creationId="{961E11B6-98FA-93D4-7D17-7CB8BCC11600}"/>
          </ac:picMkLst>
        </pc:picChg>
        <pc:picChg chg="del">
          <ac:chgData name="Alina Olsen" userId="2767c37f-a6e9-488f-8571-0ca7da0f883a" providerId="ADAL" clId="{340442C9-80CB-4D0B-953E-C43ADF5D1746}" dt="2024-04-02T08:32:05.553" v="262" actId="478"/>
          <ac:picMkLst>
            <pc:docMk/>
            <pc:sldMk cId="4140187158" sldId="2147328258"/>
            <ac:picMk id="14" creationId="{A1187954-2D7B-E35B-6D79-83F4B32DA802}"/>
          </ac:picMkLst>
        </pc:picChg>
        <pc:picChg chg="add mod">
          <ac:chgData name="Alina Olsen" userId="2767c37f-a6e9-488f-8571-0ca7da0f883a" providerId="ADAL" clId="{340442C9-80CB-4D0B-953E-C43ADF5D1746}" dt="2024-04-02T08:42:51.967" v="356" actId="14100"/>
          <ac:picMkLst>
            <pc:docMk/>
            <pc:sldMk cId="4140187158" sldId="2147328258"/>
            <ac:picMk id="15" creationId="{123F71BF-FD4F-6D36-579F-79F26E17D33C}"/>
          </ac:picMkLst>
        </pc:picChg>
        <pc:picChg chg="del">
          <ac:chgData name="Alina Olsen" userId="2767c37f-a6e9-488f-8571-0ca7da0f883a" providerId="ADAL" clId="{340442C9-80CB-4D0B-953E-C43ADF5D1746}" dt="2024-04-02T08:32:04.914" v="261" actId="478"/>
          <ac:picMkLst>
            <pc:docMk/>
            <pc:sldMk cId="4140187158" sldId="2147328258"/>
            <ac:picMk id="17" creationId="{B7B17C0E-FE4B-B88A-8EB7-DD2D0BCAA32C}"/>
          </ac:picMkLst>
        </pc:picChg>
        <pc:picChg chg="add mod">
          <ac:chgData name="Alina Olsen" userId="2767c37f-a6e9-488f-8571-0ca7da0f883a" providerId="ADAL" clId="{340442C9-80CB-4D0B-953E-C43ADF5D1746}" dt="2024-04-02T08:34:32.481" v="286" actId="1076"/>
          <ac:picMkLst>
            <pc:docMk/>
            <pc:sldMk cId="4140187158" sldId="2147328258"/>
            <ac:picMk id="18" creationId="{BB537CA1-C7F8-FF15-CD47-1BCBE70303C0}"/>
          </ac:picMkLst>
        </pc:picChg>
        <pc:picChg chg="del">
          <ac:chgData name="Alina Olsen" userId="2767c37f-a6e9-488f-8571-0ca7da0f883a" providerId="ADAL" clId="{340442C9-80CB-4D0B-953E-C43ADF5D1746}" dt="2024-04-02T08:32:06.276" v="263" actId="478"/>
          <ac:picMkLst>
            <pc:docMk/>
            <pc:sldMk cId="4140187158" sldId="2147328258"/>
            <ac:picMk id="19" creationId="{528A4230-A128-F31F-BD94-93C6196114B7}"/>
          </ac:picMkLst>
        </pc:picChg>
        <pc:picChg chg="add mod">
          <ac:chgData name="Alina Olsen" userId="2767c37f-a6e9-488f-8571-0ca7da0f883a" providerId="ADAL" clId="{340442C9-80CB-4D0B-953E-C43ADF5D1746}" dt="2024-04-02T08:42:55.297" v="357" actId="14100"/>
          <ac:picMkLst>
            <pc:docMk/>
            <pc:sldMk cId="4140187158" sldId="2147328258"/>
            <ac:picMk id="21" creationId="{8BA698A3-E465-E2EA-A1BE-6ADF3F64D513}"/>
          </ac:picMkLst>
        </pc:picChg>
        <pc:picChg chg="del">
          <ac:chgData name="Alina Olsen" userId="2767c37f-a6e9-488f-8571-0ca7da0f883a" providerId="ADAL" clId="{340442C9-80CB-4D0B-953E-C43ADF5D1746}" dt="2024-04-02T08:32:06.842" v="264" actId="478"/>
          <ac:picMkLst>
            <pc:docMk/>
            <pc:sldMk cId="4140187158" sldId="2147328258"/>
            <ac:picMk id="22" creationId="{26716C3E-FD2F-7890-4401-4A498203B4C7}"/>
          </ac:picMkLst>
        </pc:picChg>
        <pc:picChg chg="add mod">
          <ac:chgData name="Alina Olsen" userId="2767c37f-a6e9-488f-8571-0ca7da0f883a" providerId="ADAL" clId="{340442C9-80CB-4D0B-953E-C43ADF5D1746}" dt="2024-04-02T08:43:24.019" v="366" actId="1076"/>
          <ac:picMkLst>
            <pc:docMk/>
            <pc:sldMk cId="4140187158" sldId="2147328258"/>
            <ac:picMk id="24" creationId="{9AB11C4E-40FE-96FA-41C0-8563DE1412A8}"/>
          </ac:picMkLst>
        </pc:picChg>
        <pc:picChg chg="del">
          <ac:chgData name="Alina Olsen" userId="2767c37f-a6e9-488f-8571-0ca7da0f883a" providerId="ADAL" clId="{340442C9-80CB-4D0B-953E-C43ADF5D1746}" dt="2024-04-02T08:32:07.514" v="265" actId="478"/>
          <ac:picMkLst>
            <pc:docMk/>
            <pc:sldMk cId="4140187158" sldId="2147328258"/>
            <ac:picMk id="25" creationId="{FDE8315A-29A5-6A27-B992-B1A7E6859985}"/>
          </ac:picMkLst>
        </pc:picChg>
        <pc:picChg chg="del">
          <ac:chgData name="Alina Olsen" userId="2767c37f-a6e9-488f-8571-0ca7da0f883a" providerId="ADAL" clId="{340442C9-80CB-4D0B-953E-C43ADF5D1746}" dt="2024-04-02T08:32:08.056" v="266" actId="478"/>
          <ac:picMkLst>
            <pc:docMk/>
            <pc:sldMk cId="4140187158" sldId="2147328258"/>
            <ac:picMk id="27" creationId="{9936C0E1-B0D9-C0FF-87C8-94C25406CD40}"/>
          </ac:picMkLst>
        </pc:picChg>
        <pc:picChg chg="add mod">
          <ac:chgData name="Alina Olsen" userId="2767c37f-a6e9-488f-8571-0ca7da0f883a" providerId="ADAL" clId="{340442C9-80CB-4D0B-953E-C43ADF5D1746}" dt="2024-04-02T08:43:04.471" v="360" actId="14100"/>
          <ac:picMkLst>
            <pc:docMk/>
            <pc:sldMk cId="4140187158" sldId="2147328258"/>
            <ac:picMk id="28" creationId="{4847FBBA-8403-3442-B7CD-9CA0FCCCBD21}"/>
          </ac:picMkLst>
        </pc:picChg>
        <pc:picChg chg="del">
          <ac:chgData name="Alina Olsen" userId="2767c37f-a6e9-488f-8571-0ca7da0f883a" providerId="ADAL" clId="{340442C9-80CB-4D0B-953E-C43ADF5D1746}" dt="2024-04-02T08:32:08.623" v="267" actId="478"/>
          <ac:picMkLst>
            <pc:docMk/>
            <pc:sldMk cId="4140187158" sldId="2147328258"/>
            <ac:picMk id="30" creationId="{C53B5EBD-202A-B9D8-7284-4BD3E412A596}"/>
          </ac:picMkLst>
        </pc:picChg>
        <pc:picChg chg="add mod">
          <ac:chgData name="Alina Olsen" userId="2767c37f-a6e9-488f-8571-0ca7da0f883a" providerId="ADAL" clId="{340442C9-80CB-4D0B-953E-C43ADF5D1746}" dt="2024-04-02T08:43:08.969" v="361" actId="14100"/>
          <ac:picMkLst>
            <pc:docMk/>
            <pc:sldMk cId="4140187158" sldId="2147328258"/>
            <ac:picMk id="31" creationId="{2D03DC12-15AA-620E-A5A0-001C63175345}"/>
          </ac:picMkLst>
        </pc:picChg>
        <pc:picChg chg="add mod">
          <ac:chgData name="Alina Olsen" userId="2767c37f-a6e9-488f-8571-0ca7da0f883a" providerId="ADAL" clId="{340442C9-80CB-4D0B-953E-C43ADF5D1746}" dt="2024-04-02T08:43:26.716" v="367" actId="1076"/>
          <ac:picMkLst>
            <pc:docMk/>
            <pc:sldMk cId="4140187158" sldId="2147328258"/>
            <ac:picMk id="33" creationId="{99B1DAD0-7CBC-B6A0-2BD3-CE1A06024160}"/>
          </ac:picMkLst>
        </pc:picChg>
        <pc:picChg chg="del">
          <ac:chgData name="Alina Olsen" userId="2767c37f-a6e9-488f-8571-0ca7da0f883a" providerId="ADAL" clId="{340442C9-80CB-4D0B-953E-C43ADF5D1746}" dt="2024-04-02T08:32:09.173" v="268" actId="478"/>
          <ac:picMkLst>
            <pc:docMk/>
            <pc:sldMk cId="4140187158" sldId="2147328258"/>
            <ac:picMk id="34" creationId="{D4E926DF-80F2-6A55-A37C-69AF73F87D49}"/>
          </ac:picMkLst>
        </pc:picChg>
        <pc:picChg chg="add mod">
          <ac:chgData name="Alina Olsen" userId="2767c37f-a6e9-488f-8571-0ca7da0f883a" providerId="ADAL" clId="{340442C9-80CB-4D0B-953E-C43ADF5D1746}" dt="2024-04-02T08:43:18.578" v="364" actId="14100"/>
          <ac:picMkLst>
            <pc:docMk/>
            <pc:sldMk cId="4140187158" sldId="2147328258"/>
            <ac:picMk id="36" creationId="{BC7FB5C0-4552-00C5-B64A-D9EA94A501A7}"/>
          </ac:picMkLst>
        </pc:picChg>
        <pc:picChg chg="del">
          <ac:chgData name="Alina Olsen" userId="2767c37f-a6e9-488f-8571-0ca7da0f883a" providerId="ADAL" clId="{340442C9-80CB-4D0B-953E-C43ADF5D1746}" dt="2024-04-02T08:32:09.772" v="269" actId="478"/>
          <ac:picMkLst>
            <pc:docMk/>
            <pc:sldMk cId="4140187158" sldId="2147328258"/>
            <ac:picMk id="38" creationId="{28A04671-73F3-AC7B-BDC6-F60F54EF3350}"/>
          </ac:picMkLst>
        </pc:picChg>
        <pc:picChg chg="add mod">
          <ac:chgData name="Alina Olsen" userId="2767c37f-a6e9-488f-8571-0ca7da0f883a" providerId="ADAL" clId="{340442C9-80CB-4D0B-953E-C43ADF5D1746}" dt="2024-04-02T08:48:04.246" v="412" actId="1076"/>
          <ac:picMkLst>
            <pc:docMk/>
            <pc:sldMk cId="4140187158" sldId="2147328258"/>
            <ac:picMk id="39" creationId="{D4F96D6C-7769-4245-C207-358D374820A0}"/>
          </ac:picMkLst>
        </pc:picChg>
        <pc:picChg chg="add mod">
          <ac:chgData name="Alina Olsen" userId="2767c37f-a6e9-488f-8571-0ca7da0f883a" providerId="ADAL" clId="{340442C9-80CB-4D0B-953E-C43ADF5D1746}" dt="2024-04-02T08:40:04.334" v="325" actId="14100"/>
          <ac:picMkLst>
            <pc:docMk/>
            <pc:sldMk cId="4140187158" sldId="2147328258"/>
            <ac:picMk id="41" creationId="{7C952D04-C546-AA35-9D6C-AF4B1EB2FA66}"/>
          </ac:picMkLst>
        </pc:picChg>
        <pc:picChg chg="del">
          <ac:chgData name="Alina Olsen" userId="2767c37f-a6e9-488f-8571-0ca7da0f883a" providerId="ADAL" clId="{340442C9-80CB-4D0B-953E-C43ADF5D1746}" dt="2024-04-02T08:37:17.105" v="305" actId="478"/>
          <ac:picMkLst>
            <pc:docMk/>
            <pc:sldMk cId="4140187158" sldId="2147328258"/>
            <ac:picMk id="42" creationId="{5E7B1941-70DD-C171-AE8E-0C6D2ABF2D59}"/>
          </ac:picMkLst>
        </pc:picChg>
        <pc:picChg chg="add mod">
          <ac:chgData name="Alina Olsen" userId="2767c37f-a6e9-488f-8571-0ca7da0f883a" providerId="ADAL" clId="{340442C9-80CB-4D0B-953E-C43ADF5D1746}" dt="2024-04-02T08:43:46.782" v="371" actId="1076"/>
          <ac:picMkLst>
            <pc:docMk/>
            <pc:sldMk cId="4140187158" sldId="2147328258"/>
            <ac:picMk id="44" creationId="{84A6B5ED-D28A-2F56-241B-D9A461A230B3}"/>
          </ac:picMkLst>
        </pc:picChg>
        <pc:picChg chg="add mod">
          <ac:chgData name="Alina Olsen" userId="2767c37f-a6e9-488f-8571-0ca7da0f883a" providerId="ADAL" clId="{340442C9-80CB-4D0B-953E-C43ADF5D1746}" dt="2024-04-02T08:43:51.134" v="373" actId="1076"/>
          <ac:picMkLst>
            <pc:docMk/>
            <pc:sldMk cId="4140187158" sldId="2147328258"/>
            <ac:picMk id="46" creationId="{9306E937-5670-588B-1B60-26EAE7922B85}"/>
          </ac:picMkLst>
        </pc:picChg>
        <pc:picChg chg="add mod">
          <ac:chgData name="Alina Olsen" userId="2767c37f-a6e9-488f-8571-0ca7da0f883a" providerId="ADAL" clId="{340442C9-80CB-4D0B-953E-C43ADF5D1746}" dt="2024-04-02T08:43:55.700" v="374" actId="1076"/>
          <ac:picMkLst>
            <pc:docMk/>
            <pc:sldMk cId="4140187158" sldId="2147328258"/>
            <ac:picMk id="48" creationId="{CB2DD4B7-34F3-9D7E-3B2F-1EA42A9E0462}"/>
          </ac:picMkLst>
        </pc:picChg>
        <pc:picChg chg="add mod">
          <ac:chgData name="Alina Olsen" userId="2767c37f-a6e9-488f-8571-0ca7da0f883a" providerId="ADAL" clId="{340442C9-80CB-4D0B-953E-C43ADF5D1746}" dt="2024-04-02T08:44:31.962" v="379" actId="1076"/>
          <ac:picMkLst>
            <pc:docMk/>
            <pc:sldMk cId="4140187158" sldId="2147328258"/>
            <ac:picMk id="50" creationId="{C19CEB85-76C3-AC94-DB9E-46341AC2DA9B}"/>
          </ac:picMkLst>
        </pc:picChg>
        <pc:picChg chg="add mod">
          <ac:chgData name="Alina Olsen" userId="2767c37f-a6e9-488f-8571-0ca7da0f883a" providerId="ADAL" clId="{340442C9-80CB-4D0B-953E-C43ADF5D1746}" dt="2024-04-02T08:45:20.261" v="385" actId="14100"/>
          <ac:picMkLst>
            <pc:docMk/>
            <pc:sldMk cId="4140187158" sldId="2147328258"/>
            <ac:picMk id="52" creationId="{AC36C5F8-C60E-93CD-A8E9-8226BC1425DE}"/>
          </ac:picMkLst>
        </pc:picChg>
        <pc:picChg chg="add mod">
          <ac:chgData name="Alina Olsen" userId="2767c37f-a6e9-488f-8571-0ca7da0f883a" providerId="ADAL" clId="{340442C9-80CB-4D0B-953E-C43ADF5D1746}" dt="2024-04-02T08:46:43.094" v="397"/>
          <ac:picMkLst>
            <pc:docMk/>
            <pc:sldMk cId="4140187158" sldId="2147328258"/>
            <ac:picMk id="57" creationId="{D2C228A1-E73F-2257-70D9-4BDCA82F5AF3}"/>
          </ac:picMkLst>
        </pc:picChg>
      </pc:sldChg>
      <pc:sldChg chg="addSp delSp modSp new mod ord">
        <pc:chgData name="Alina Olsen" userId="2767c37f-a6e9-488f-8571-0ca7da0f883a" providerId="ADAL" clId="{340442C9-80CB-4D0B-953E-C43ADF5D1746}" dt="2024-04-09T12:19:32.968" v="1456"/>
        <pc:sldMkLst>
          <pc:docMk/>
          <pc:sldMk cId="1097833199" sldId="2147328259"/>
        </pc:sldMkLst>
        <pc:spChg chg="mod">
          <ac:chgData name="Alina Olsen" userId="2767c37f-a6e9-488f-8571-0ca7da0f883a" providerId="ADAL" clId="{340442C9-80CB-4D0B-953E-C43ADF5D1746}" dt="2024-04-09T12:19:11.830" v="1454" actId="20577"/>
          <ac:spMkLst>
            <pc:docMk/>
            <pc:sldMk cId="1097833199" sldId="2147328259"/>
            <ac:spMk id="2" creationId="{8D14EB7E-75E1-2AD0-2E5B-4B8AC22A80AC}"/>
          </ac:spMkLst>
        </pc:spChg>
        <pc:spChg chg="del">
          <ac:chgData name="Alina Olsen" userId="2767c37f-a6e9-488f-8571-0ca7da0f883a" providerId="ADAL" clId="{340442C9-80CB-4D0B-953E-C43ADF5D1746}" dt="2024-04-09T12:17:42.902" v="1425" actId="478"/>
          <ac:spMkLst>
            <pc:docMk/>
            <pc:sldMk cId="1097833199" sldId="2147328259"/>
            <ac:spMk id="3" creationId="{3C483D74-6B6A-CED9-90A4-825907A0FA5D}"/>
          </ac:spMkLst>
        </pc:spChg>
        <pc:picChg chg="add mod">
          <ac:chgData name="Alina Olsen" userId="2767c37f-a6e9-488f-8571-0ca7da0f883a" providerId="ADAL" clId="{340442C9-80CB-4D0B-953E-C43ADF5D1746}" dt="2024-04-09T12:18:56.525" v="1431" actId="1076"/>
          <ac:picMkLst>
            <pc:docMk/>
            <pc:sldMk cId="1097833199" sldId="2147328259"/>
            <ac:picMk id="5" creationId="{E7C2B541-F964-CA46-0317-4F81D961DEF2}"/>
          </ac:picMkLst>
        </pc:picChg>
        <pc:picChg chg="add mod">
          <ac:chgData name="Alina Olsen" userId="2767c37f-a6e9-488f-8571-0ca7da0f883a" providerId="ADAL" clId="{340442C9-80CB-4D0B-953E-C43ADF5D1746}" dt="2024-04-09T12:18:54.760" v="1430" actId="1076"/>
          <ac:picMkLst>
            <pc:docMk/>
            <pc:sldMk cId="1097833199" sldId="2147328259"/>
            <ac:picMk id="7" creationId="{DAB50095-CA51-5B2F-B49D-C21BBE31ED00}"/>
          </ac:picMkLst>
        </pc:picChg>
      </pc:sldChg>
      <pc:sldChg chg="del">
        <pc:chgData name="Alina Olsen" userId="2767c37f-a6e9-488f-8571-0ca7da0f883a" providerId="ADAL" clId="{340442C9-80CB-4D0B-953E-C43ADF5D1746}" dt="2024-04-02T08:28:17.961" v="258" actId="47"/>
        <pc:sldMkLst>
          <pc:docMk/>
          <pc:sldMk cId="1652244300" sldId="2147328268"/>
        </pc:sldMkLst>
      </pc:sldChg>
      <pc:sldChg chg="del">
        <pc:chgData name="Alina Olsen" userId="2767c37f-a6e9-488f-8571-0ca7da0f883a" providerId="ADAL" clId="{340442C9-80CB-4D0B-953E-C43ADF5D1746}" dt="2024-04-02T08:28:44.271" v="260" actId="47"/>
        <pc:sldMkLst>
          <pc:docMk/>
          <pc:sldMk cId="904867097" sldId="2147328269"/>
        </pc:sldMkLst>
      </pc:sldChg>
      <pc:sldChg chg="del">
        <pc:chgData name="Alina Olsen" userId="2767c37f-a6e9-488f-8571-0ca7da0f883a" providerId="ADAL" clId="{340442C9-80CB-4D0B-953E-C43ADF5D1746}" dt="2024-04-02T08:28:31.113" v="259" actId="47"/>
        <pc:sldMkLst>
          <pc:docMk/>
          <pc:sldMk cId="1109106591" sldId="2147328270"/>
        </pc:sldMkLst>
      </pc:sldChg>
    </pc:docChg>
  </pc:docChgLst>
  <pc:docChgLst>
    <pc:chgData name="Anne-Hege Svartdal" userId="50f628b7-b342-47d3-87eb-89aff5a6eda3" providerId="ADAL" clId="{9DB7467E-FC6D-453F-B732-1FAB6E5B4F95}"/>
    <pc:docChg chg="modSld">
      <pc:chgData name="Anne-Hege Svartdal" userId="50f628b7-b342-47d3-87eb-89aff5a6eda3" providerId="ADAL" clId="{9DB7467E-FC6D-453F-B732-1FAB6E5B4F95}" dt="2023-09-04T12:27:21.388" v="2" actId="1076"/>
      <pc:docMkLst>
        <pc:docMk/>
      </pc:docMkLst>
      <pc:sldChg chg="modSp mod">
        <pc:chgData name="Anne-Hege Svartdal" userId="50f628b7-b342-47d3-87eb-89aff5a6eda3" providerId="ADAL" clId="{9DB7467E-FC6D-453F-B732-1FAB6E5B4F95}" dt="2023-09-04T12:27:21.388" v="2" actId="1076"/>
        <pc:sldMkLst>
          <pc:docMk/>
          <pc:sldMk cId="4145925467" sldId="2147328224"/>
        </pc:sldMkLst>
        <pc:spChg chg="mod">
          <ac:chgData name="Anne-Hege Svartdal" userId="50f628b7-b342-47d3-87eb-89aff5a6eda3" providerId="ADAL" clId="{9DB7467E-FC6D-453F-B732-1FAB6E5B4F95}" dt="2023-09-04T12:27:21.388" v="2" actId="1076"/>
          <ac:spMkLst>
            <pc:docMk/>
            <pc:sldMk cId="4145925467" sldId="2147328224"/>
            <ac:spMk id="9" creationId="{2726C4B7-6885-C9D5-1720-4BC8E20EA45A}"/>
          </ac:spMkLst>
        </pc:spChg>
      </pc:sldChg>
    </pc:docChg>
  </pc:docChgLst>
  <pc:docChgLst>
    <pc:chgData name="Alina Olsen" userId="2767c37f-a6e9-488f-8571-0ca7da0f883a" providerId="ADAL" clId="{65FF1997-04C3-4AF2-8A0C-B063A1913FF4}"/>
    <pc:docChg chg="undo custSel delSld modSld">
      <pc:chgData name="Alina Olsen" userId="2767c37f-a6e9-488f-8571-0ca7da0f883a" providerId="ADAL" clId="{65FF1997-04C3-4AF2-8A0C-B063A1913FF4}" dt="2024-08-27T13:14:34.445" v="828" actId="1076"/>
      <pc:docMkLst>
        <pc:docMk/>
      </pc:docMkLst>
      <pc:sldChg chg="modSp mod">
        <pc:chgData name="Alina Olsen" userId="2767c37f-a6e9-488f-8571-0ca7da0f883a" providerId="ADAL" clId="{65FF1997-04C3-4AF2-8A0C-B063A1913FF4}" dt="2024-08-27T13:04:44.452" v="722" actId="20577"/>
        <pc:sldMkLst>
          <pc:docMk/>
          <pc:sldMk cId="850691727" sldId="2147328197"/>
        </pc:sldMkLst>
        <pc:spChg chg="mod">
          <ac:chgData name="Alina Olsen" userId="2767c37f-a6e9-488f-8571-0ca7da0f883a" providerId="ADAL" clId="{65FF1997-04C3-4AF2-8A0C-B063A1913FF4}" dt="2024-08-27T13:04:44.452" v="722" actId="20577"/>
          <ac:spMkLst>
            <pc:docMk/>
            <pc:sldMk cId="850691727" sldId="2147328197"/>
            <ac:spMk id="2" creationId="{9A4DFFFF-394A-64A4-F702-99330FC7C2E6}"/>
          </ac:spMkLst>
        </pc:spChg>
      </pc:sldChg>
      <pc:sldChg chg="addSp delSp modSp mod">
        <pc:chgData name="Alina Olsen" userId="2767c37f-a6e9-488f-8571-0ca7da0f883a" providerId="ADAL" clId="{65FF1997-04C3-4AF2-8A0C-B063A1913FF4}" dt="2024-08-27T12:57:35.643" v="646" actId="20577"/>
        <pc:sldMkLst>
          <pc:docMk/>
          <pc:sldMk cId="2119177348" sldId="2147328207"/>
        </pc:sldMkLst>
        <pc:spChg chg="mod">
          <ac:chgData name="Alina Olsen" userId="2767c37f-a6e9-488f-8571-0ca7da0f883a" providerId="ADAL" clId="{65FF1997-04C3-4AF2-8A0C-B063A1913FF4}" dt="2024-08-27T12:51:48.726" v="565" actId="20577"/>
          <ac:spMkLst>
            <pc:docMk/>
            <pc:sldMk cId="2119177348" sldId="2147328207"/>
            <ac:spMk id="4" creationId="{025285D9-D7B5-8424-A07D-8A9EF365F726}"/>
          </ac:spMkLst>
        </pc:spChg>
        <pc:spChg chg="mod">
          <ac:chgData name="Alina Olsen" userId="2767c37f-a6e9-488f-8571-0ca7da0f883a" providerId="ADAL" clId="{65FF1997-04C3-4AF2-8A0C-B063A1913FF4}" dt="2024-08-27T12:56:13.756" v="627"/>
          <ac:spMkLst>
            <pc:docMk/>
            <pc:sldMk cId="2119177348" sldId="2147328207"/>
            <ac:spMk id="5" creationId="{61157435-AC08-CCAC-6CD7-594F004357E7}"/>
          </ac:spMkLst>
        </pc:spChg>
        <pc:spChg chg="mod">
          <ac:chgData name="Alina Olsen" userId="2767c37f-a6e9-488f-8571-0ca7da0f883a" providerId="ADAL" clId="{65FF1997-04C3-4AF2-8A0C-B063A1913FF4}" dt="2024-08-27T12:56:17.515" v="628"/>
          <ac:spMkLst>
            <pc:docMk/>
            <pc:sldMk cId="2119177348" sldId="2147328207"/>
            <ac:spMk id="6" creationId="{74DA6B55-DDD1-FCE0-0F91-9043C094F7EF}"/>
          </ac:spMkLst>
        </pc:spChg>
        <pc:spChg chg="mod">
          <ac:chgData name="Alina Olsen" userId="2767c37f-a6e9-488f-8571-0ca7da0f883a" providerId="ADAL" clId="{65FF1997-04C3-4AF2-8A0C-B063A1913FF4}" dt="2024-08-27T12:52:00.367" v="568" actId="1076"/>
          <ac:spMkLst>
            <pc:docMk/>
            <pc:sldMk cId="2119177348" sldId="2147328207"/>
            <ac:spMk id="9" creationId="{89E94B6C-03AA-3CE5-DAFF-19FCDA53B2CC}"/>
          </ac:spMkLst>
        </pc:spChg>
        <pc:spChg chg="add del mod">
          <ac:chgData name="Alina Olsen" userId="2767c37f-a6e9-488f-8571-0ca7da0f883a" providerId="ADAL" clId="{65FF1997-04C3-4AF2-8A0C-B063A1913FF4}" dt="2024-08-27T12:57:10.287" v="638" actId="478"/>
          <ac:spMkLst>
            <pc:docMk/>
            <pc:sldMk cId="2119177348" sldId="2147328207"/>
            <ac:spMk id="10" creationId="{2C7AC295-6122-E6CE-5FBB-9633EA14351B}"/>
          </ac:spMkLst>
        </pc:spChg>
        <pc:spChg chg="mod">
          <ac:chgData name="Alina Olsen" userId="2767c37f-a6e9-488f-8571-0ca7da0f883a" providerId="ADAL" clId="{65FF1997-04C3-4AF2-8A0C-B063A1913FF4}" dt="2024-08-27T12:49:21.169" v="509" actId="1076"/>
          <ac:spMkLst>
            <pc:docMk/>
            <pc:sldMk cId="2119177348" sldId="2147328207"/>
            <ac:spMk id="11" creationId="{754E681D-053A-EB14-F532-0962FC4714E8}"/>
          </ac:spMkLst>
        </pc:spChg>
        <pc:spChg chg="mod">
          <ac:chgData name="Alina Olsen" userId="2767c37f-a6e9-488f-8571-0ca7da0f883a" providerId="ADAL" clId="{65FF1997-04C3-4AF2-8A0C-B063A1913FF4}" dt="2024-08-27T12:56:32.820" v="635" actId="20577"/>
          <ac:spMkLst>
            <pc:docMk/>
            <pc:sldMk cId="2119177348" sldId="2147328207"/>
            <ac:spMk id="12" creationId="{BF430C52-75B7-F7EC-5A93-56C84ED54470}"/>
          </ac:spMkLst>
        </pc:spChg>
        <pc:spChg chg="mod">
          <ac:chgData name="Alina Olsen" userId="2767c37f-a6e9-488f-8571-0ca7da0f883a" providerId="ADAL" clId="{65FF1997-04C3-4AF2-8A0C-B063A1913FF4}" dt="2024-08-27T12:49:24.401" v="510" actId="1076"/>
          <ac:spMkLst>
            <pc:docMk/>
            <pc:sldMk cId="2119177348" sldId="2147328207"/>
            <ac:spMk id="14" creationId="{09F40396-76D7-37F3-0FD9-607086F1C1A4}"/>
          </ac:spMkLst>
        </pc:spChg>
        <pc:spChg chg="mod">
          <ac:chgData name="Alina Olsen" userId="2767c37f-a6e9-488f-8571-0ca7da0f883a" providerId="ADAL" clId="{65FF1997-04C3-4AF2-8A0C-B063A1913FF4}" dt="2024-08-27T12:57:35.643" v="646" actId="20577"/>
          <ac:spMkLst>
            <pc:docMk/>
            <pc:sldMk cId="2119177348" sldId="2147328207"/>
            <ac:spMk id="15" creationId="{E6B13AF7-F203-6EA7-6A4E-DD9ADB90E801}"/>
          </ac:spMkLst>
        </pc:spChg>
        <pc:spChg chg="mod">
          <ac:chgData name="Alina Olsen" userId="2767c37f-a6e9-488f-8571-0ca7da0f883a" providerId="ADAL" clId="{65FF1997-04C3-4AF2-8A0C-B063A1913FF4}" dt="2024-08-27T12:51:57.731" v="567" actId="1076"/>
          <ac:spMkLst>
            <pc:docMk/>
            <pc:sldMk cId="2119177348" sldId="2147328207"/>
            <ac:spMk id="23" creationId="{61D6BD6E-4C79-6D03-6C8B-6BDD3F0DC2F1}"/>
          </ac:spMkLst>
        </pc:spChg>
        <pc:spChg chg="mod">
          <ac:chgData name="Alina Olsen" userId="2767c37f-a6e9-488f-8571-0ca7da0f883a" providerId="ADAL" clId="{65FF1997-04C3-4AF2-8A0C-B063A1913FF4}" dt="2024-08-27T12:55:01.502" v="616" actId="1076"/>
          <ac:spMkLst>
            <pc:docMk/>
            <pc:sldMk cId="2119177348" sldId="2147328207"/>
            <ac:spMk id="27" creationId="{06C61F66-947E-79B5-BB28-ECB6C21D3948}"/>
          </ac:spMkLst>
        </pc:spChg>
        <pc:spChg chg="mod">
          <ac:chgData name="Alina Olsen" userId="2767c37f-a6e9-488f-8571-0ca7da0f883a" providerId="ADAL" clId="{65FF1997-04C3-4AF2-8A0C-B063A1913FF4}" dt="2024-08-27T12:49:13.855" v="508" actId="1076"/>
          <ac:spMkLst>
            <pc:docMk/>
            <pc:sldMk cId="2119177348" sldId="2147328207"/>
            <ac:spMk id="31" creationId="{8E07C2C7-79CC-9E62-1AB9-ED93D0CE83B9}"/>
          </ac:spMkLst>
        </pc:spChg>
        <pc:spChg chg="mod">
          <ac:chgData name="Alina Olsen" userId="2767c37f-a6e9-488f-8571-0ca7da0f883a" providerId="ADAL" clId="{65FF1997-04C3-4AF2-8A0C-B063A1913FF4}" dt="2024-08-27T12:53:55.854" v="596" actId="1076"/>
          <ac:spMkLst>
            <pc:docMk/>
            <pc:sldMk cId="2119177348" sldId="2147328207"/>
            <ac:spMk id="33" creationId="{C60BB7A7-ACD5-D0AF-FDB2-ECA728199DBC}"/>
          </ac:spMkLst>
        </pc:spChg>
        <pc:spChg chg="mod">
          <ac:chgData name="Alina Olsen" userId="2767c37f-a6e9-488f-8571-0ca7da0f883a" providerId="ADAL" clId="{65FF1997-04C3-4AF2-8A0C-B063A1913FF4}" dt="2024-08-27T12:55:10.650" v="618" actId="1076"/>
          <ac:spMkLst>
            <pc:docMk/>
            <pc:sldMk cId="2119177348" sldId="2147328207"/>
            <ac:spMk id="35" creationId="{2DC2EA05-1789-1309-5FFF-7B7EB478B913}"/>
          </ac:spMkLst>
        </pc:spChg>
      </pc:sldChg>
      <pc:sldChg chg="addSp delSp modSp mod">
        <pc:chgData name="Alina Olsen" userId="2767c37f-a6e9-488f-8571-0ca7da0f883a" providerId="ADAL" clId="{65FF1997-04C3-4AF2-8A0C-B063A1913FF4}" dt="2024-08-27T13:14:34.445" v="828" actId="1076"/>
        <pc:sldMkLst>
          <pc:docMk/>
          <pc:sldMk cId="4108777010" sldId="2147328228"/>
        </pc:sldMkLst>
        <pc:spChg chg="del">
          <ac:chgData name="Alina Olsen" userId="2767c37f-a6e9-488f-8571-0ca7da0f883a" providerId="ADAL" clId="{65FF1997-04C3-4AF2-8A0C-B063A1913FF4}" dt="2024-08-27T13:05:08.474" v="723" actId="478"/>
          <ac:spMkLst>
            <pc:docMk/>
            <pc:sldMk cId="4108777010" sldId="2147328228"/>
            <ac:spMk id="2" creationId="{4CFD731D-EC85-6079-46E3-7E3BB5E4A665}"/>
          </ac:spMkLst>
        </pc:spChg>
        <pc:spChg chg="mod">
          <ac:chgData name="Alina Olsen" userId="2767c37f-a6e9-488f-8571-0ca7da0f883a" providerId="ADAL" clId="{65FF1997-04C3-4AF2-8A0C-B063A1913FF4}" dt="2024-08-27T13:14:34.445" v="828" actId="1076"/>
          <ac:spMkLst>
            <pc:docMk/>
            <pc:sldMk cId="4108777010" sldId="2147328228"/>
            <ac:spMk id="10" creationId="{4EA476A2-CE5C-5432-5CF2-F54523301E84}"/>
          </ac:spMkLst>
        </pc:spChg>
        <pc:picChg chg="del">
          <ac:chgData name="Alina Olsen" userId="2767c37f-a6e9-488f-8571-0ca7da0f883a" providerId="ADAL" clId="{65FF1997-04C3-4AF2-8A0C-B063A1913FF4}" dt="2024-08-27T12:19:35.876" v="2" actId="478"/>
          <ac:picMkLst>
            <pc:docMk/>
            <pc:sldMk cId="4108777010" sldId="2147328228"/>
            <ac:picMk id="4" creationId="{41F40451-DE48-4BA2-3E6D-9C6AC50987EE}"/>
          </ac:picMkLst>
        </pc:picChg>
        <pc:picChg chg="add mod">
          <ac:chgData name="Alina Olsen" userId="2767c37f-a6e9-488f-8571-0ca7da0f883a" providerId="ADAL" clId="{65FF1997-04C3-4AF2-8A0C-B063A1913FF4}" dt="2024-08-27T12:19:45.193" v="6" actId="1076"/>
          <ac:picMkLst>
            <pc:docMk/>
            <pc:sldMk cId="4108777010" sldId="2147328228"/>
            <ac:picMk id="5" creationId="{6ED47444-CD96-5044-FD9A-00B15443C868}"/>
          </ac:picMkLst>
        </pc:picChg>
      </pc:sldChg>
      <pc:sldChg chg="modSp mod">
        <pc:chgData name="Alina Olsen" userId="2767c37f-a6e9-488f-8571-0ca7da0f883a" providerId="ADAL" clId="{65FF1997-04C3-4AF2-8A0C-B063A1913FF4}" dt="2024-08-27T12:39:07.503" v="20" actId="20577"/>
        <pc:sldMkLst>
          <pc:docMk/>
          <pc:sldMk cId="2128554885" sldId="2147328250"/>
        </pc:sldMkLst>
        <pc:spChg chg="mod">
          <ac:chgData name="Alina Olsen" userId="2767c37f-a6e9-488f-8571-0ca7da0f883a" providerId="ADAL" clId="{65FF1997-04C3-4AF2-8A0C-B063A1913FF4}" dt="2024-08-27T12:38:54.109" v="14" actId="20577"/>
          <ac:spMkLst>
            <pc:docMk/>
            <pc:sldMk cId="2128554885" sldId="2147328250"/>
            <ac:spMk id="16" creationId="{B0500149-2161-51FF-D76A-906E048D05DF}"/>
          </ac:spMkLst>
        </pc:spChg>
        <pc:spChg chg="mod">
          <ac:chgData name="Alina Olsen" userId="2767c37f-a6e9-488f-8571-0ca7da0f883a" providerId="ADAL" clId="{65FF1997-04C3-4AF2-8A0C-B063A1913FF4}" dt="2024-08-27T12:39:07.503" v="20" actId="20577"/>
          <ac:spMkLst>
            <pc:docMk/>
            <pc:sldMk cId="2128554885" sldId="2147328250"/>
            <ac:spMk id="28" creationId="{F6F3F68F-2309-DA05-99DF-32B3C279236E}"/>
          </ac:spMkLst>
        </pc:spChg>
      </pc:sldChg>
      <pc:sldChg chg="del">
        <pc:chgData name="Alina Olsen" userId="2767c37f-a6e9-488f-8571-0ca7da0f883a" providerId="ADAL" clId="{65FF1997-04C3-4AF2-8A0C-B063A1913FF4}" dt="2024-08-27T11:13:21.820" v="1" actId="47"/>
        <pc:sldMkLst>
          <pc:docMk/>
          <pc:sldMk cId="3851947057" sldId="2147328285"/>
        </pc:sldMkLst>
      </pc:sldChg>
      <pc:sldChg chg="del">
        <pc:chgData name="Alina Olsen" userId="2767c37f-a6e9-488f-8571-0ca7da0f883a" providerId="ADAL" clId="{65FF1997-04C3-4AF2-8A0C-B063A1913FF4}" dt="2024-08-27T11:13:11.961" v="0" actId="47"/>
        <pc:sldMkLst>
          <pc:docMk/>
          <pc:sldMk cId="3902582549" sldId="2147328304"/>
        </pc:sldMkLst>
      </pc:sldChg>
      <pc:sldChg chg="modNotesTx">
        <pc:chgData name="Alina Olsen" userId="2767c37f-a6e9-488f-8571-0ca7da0f883a" providerId="ADAL" clId="{65FF1997-04C3-4AF2-8A0C-B063A1913FF4}" dt="2024-08-27T12:47:01.030" v="472" actId="20577"/>
        <pc:sldMkLst>
          <pc:docMk/>
          <pc:sldMk cId="3470324764" sldId="2147328306"/>
        </pc:sldMkLst>
      </pc:sldChg>
    </pc:docChg>
  </pc:docChgLst>
  <pc:docChgLst>
    <pc:chgData name="Alina Olsen" userId="2767c37f-a6e9-488f-8571-0ca7da0f883a" providerId="ADAL" clId="{40762A87-AF21-453D-858F-7E86276D0269}"/>
    <pc:docChg chg="undo custSel addSld delSld modSld sldOrd">
      <pc:chgData name="Alina Olsen" userId="2767c37f-a6e9-488f-8571-0ca7da0f883a" providerId="ADAL" clId="{40762A87-AF21-453D-858F-7E86276D0269}" dt="2023-11-10T10:41:46.941" v="5017" actId="14100"/>
      <pc:docMkLst>
        <pc:docMk/>
      </pc:docMkLst>
      <pc:sldChg chg="addSp delSp modSp mod">
        <pc:chgData name="Alina Olsen" userId="2767c37f-a6e9-488f-8571-0ca7da0f883a" providerId="ADAL" clId="{40762A87-AF21-453D-858F-7E86276D0269}" dt="2023-10-26T12:10:11.325" v="4453" actId="1076"/>
        <pc:sldMkLst>
          <pc:docMk/>
          <pc:sldMk cId="2651925802" sldId="2147328208"/>
        </pc:sldMkLst>
        <pc:picChg chg="add mod">
          <ac:chgData name="Alina Olsen" userId="2767c37f-a6e9-488f-8571-0ca7da0f883a" providerId="ADAL" clId="{40762A87-AF21-453D-858F-7E86276D0269}" dt="2023-10-26T12:09:02.299" v="4438" actId="1076"/>
          <ac:picMkLst>
            <pc:docMk/>
            <pc:sldMk cId="2651925802" sldId="2147328208"/>
            <ac:picMk id="6" creationId="{ECAA5260-8ED9-982F-E77B-2EAB9EB254A8}"/>
          </ac:picMkLst>
        </pc:picChg>
        <pc:picChg chg="del">
          <ac:chgData name="Alina Olsen" userId="2767c37f-a6e9-488f-8571-0ca7da0f883a" providerId="ADAL" clId="{40762A87-AF21-453D-858F-7E86276D0269}" dt="2023-10-26T12:06:56.113" v="4420" actId="478"/>
          <ac:picMkLst>
            <pc:docMk/>
            <pc:sldMk cId="2651925802" sldId="2147328208"/>
            <ac:picMk id="7" creationId="{2A9C696C-9295-B5B8-AEF3-669AA67E3336}"/>
          </ac:picMkLst>
        </pc:picChg>
        <pc:picChg chg="add mod">
          <ac:chgData name="Alina Olsen" userId="2767c37f-a6e9-488f-8571-0ca7da0f883a" providerId="ADAL" clId="{40762A87-AF21-453D-858F-7E86276D0269}" dt="2023-10-26T12:10:08.469" v="4452" actId="14100"/>
          <ac:picMkLst>
            <pc:docMk/>
            <pc:sldMk cId="2651925802" sldId="2147328208"/>
            <ac:picMk id="10" creationId="{010D4564-983C-E124-98F1-554F036749F7}"/>
          </ac:picMkLst>
        </pc:picChg>
        <pc:picChg chg="del">
          <ac:chgData name="Alina Olsen" userId="2767c37f-a6e9-488f-8571-0ca7da0f883a" providerId="ADAL" clId="{40762A87-AF21-453D-858F-7E86276D0269}" dt="2023-10-26T12:07:37.872" v="4426" actId="478"/>
          <ac:picMkLst>
            <pc:docMk/>
            <pc:sldMk cId="2651925802" sldId="2147328208"/>
            <ac:picMk id="11" creationId="{2C79A945-B0F0-17F0-D706-2F09AFAF9BA8}"/>
          </ac:picMkLst>
        </pc:picChg>
        <pc:picChg chg="del">
          <ac:chgData name="Alina Olsen" userId="2767c37f-a6e9-488f-8571-0ca7da0f883a" providerId="ADAL" clId="{40762A87-AF21-453D-858F-7E86276D0269}" dt="2023-10-26T12:08:40.663" v="4433" actId="478"/>
          <ac:picMkLst>
            <pc:docMk/>
            <pc:sldMk cId="2651925802" sldId="2147328208"/>
            <ac:picMk id="13" creationId="{1D6AF384-FD4D-8C9B-F35E-81FE6674B298}"/>
          </ac:picMkLst>
        </pc:picChg>
        <pc:picChg chg="add mod">
          <ac:chgData name="Alina Olsen" userId="2767c37f-a6e9-488f-8571-0ca7da0f883a" providerId="ADAL" clId="{40762A87-AF21-453D-858F-7E86276D0269}" dt="2023-10-26T12:10:11.325" v="4453" actId="1076"/>
          <ac:picMkLst>
            <pc:docMk/>
            <pc:sldMk cId="2651925802" sldId="2147328208"/>
            <ac:picMk id="14" creationId="{21F55680-8533-15AC-F0B4-2F2B30C5CEF2}"/>
          </ac:picMkLst>
        </pc:picChg>
        <pc:picChg chg="del mod">
          <ac:chgData name="Alina Olsen" userId="2767c37f-a6e9-488f-8571-0ca7da0f883a" providerId="ADAL" clId="{40762A87-AF21-453D-858F-7E86276D0269}" dt="2023-10-26T12:09:42.289" v="4444" actId="478"/>
          <ac:picMkLst>
            <pc:docMk/>
            <pc:sldMk cId="2651925802" sldId="2147328208"/>
            <ac:picMk id="15" creationId="{9E766B3E-2377-428F-013F-47CF3EA07257}"/>
          </ac:picMkLst>
        </pc:picChg>
        <pc:picChg chg="add mod">
          <ac:chgData name="Alina Olsen" userId="2767c37f-a6e9-488f-8571-0ca7da0f883a" providerId="ADAL" clId="{40762A87-AF21-453D-858F-7E86276D0269}" dt="2023-10-26T12:10:00.880" v="4450" actId="14100"/>
          <ac:picMkLst>
            <pc:docMk/>
            <pc:sldMk cId="2651925802" sldId="2147328208"/>
            <ac:picMk id="17" creationId="{4DF60097-B59F-6449-7C6B-B0A29A790E13}"/>
          </ac:picMkLst>
        </pc:picChg>
      </pc:sldChg>
      <pc:sldChg chg="addSp modSp mod ord">
        <pc:chgData name="Alina Olsen" userId="2767c37f-a6e9-488f-8571-0ca7da0f883a" providerId="ADAL" clId="{40762A87-AF21-453D-858F-7E86276D0269}" dt="2023-11-08T08:46:38.690" v="5015" actId="1076"/>
        <pc:sldMkLst>
          <pc:docMk/>
          <pc:sldMk cId="3969311756" sldId="2147328256"/>
        </pc:sldMkLst>
        <pc:picChg chg="add mod">
          <ac:chgData name="Alina Olsen" userId="2767c37f-a6e9-488f-8571-0ca7da0f883a" providerId="ADAL" clId="{40762A87-AF21-453D-858F-7E86276D0269}" dt="2023-11-08T08:44:01.598" v="5007" actId="14100"/>
          <ac:picMkLst>
            <pc:docMk/>
            <pc:sldMk cId="3969311756" sldId="2147328256"/>
            <ac:picMk id="7" creationId="{9935426C-19C0-FF2B-ADC5-225F628077BB}"/>
          </ac:picMkLst>
        </pc:picChg>
        <pc:picChg chg="add mod">
          <ac:chgData name="Alina Olsen" userId="2767c37f-a6e9-488f-8571-0ca7da0f883a" providerId="ADAL" clId="{40762A87-AF21-453D-858F-7E86276D0269}" dt="2023-11-08T08:46:38.690" v="5015" actId="1076"/>
          <ac:picMkLst>
            <pc:docMk/>
            <pc:sldMk cId="3969311756" sldId="2147328256"/>
            <ac:picMk id="8" creationId="{B98C134E-C9BB-5511-5757-DB8F4E4FD806}"/>
          </ac:picMkLst>
        </pc:picChg>
        <pc:picChg chg="add mod">
          <ac:chgData name="Alina Olsen" userId="2767c37f-a6e9-488f-8571-0ca7da0f883a" providerId="ADAL" clId="{40762A87-AF21-453D-858F-7E86276D0269}" dt="2023-11-08T08:44:48.070" v="5011" actId="14100"/>
          <ac:picMkLst>
            <pc:docMk/>
            <pc:sldMk cId="3969311756" sldId="2147328256"/>
            <ac:picMk id="9" creationId="{ED971647-A041-735D-4F45-D1C794A1E374}"/>
          </ac:picMkLst>
        </pc:picChg>
      </pc:sldChg>
      <pc:sldChg chg="modSp mod modNotesTx">
        <pc:chgData name="Alina Olsen" userId="2767c37f-a6e9-488f-8571-0ca7da0f883a" providerId="ADAL" clId="{40762A87-AF21-453D-858F-7E86276D0269}" dt="2023-10-26T07:56:14.001" v="52" actId="20577"/>
        <pc:sldMkLst>
          <pc:docMk/>
          <pc:sldMk cId="363626770" sldId="2147328257"/>
        </pc:sldMkLst>
        <pc:spChg chg="mod">
          <ac:chgData name="Alina Olsen" userId="2767c37f-a6e9-488f-8571-0ca7da0f883a" providerId="ADAL" clId="{40762A87-AF21-453D-858F-7E86276D0269}" dt="2023-10-26T07:52:29.420" v="25" actId="20577"/>
          <ac:spMkLst>
            <pc:docMk/>
            <pc:sldMk cId="363626770" sldId="2147328257"/>
            <ac:spMk id="19" creationId="{3951AFAF-5E85-DC25-B1FD-A6ECF7963F12}"/>
          </ac:spMkLst>
        </pc:spChg>
      </pc:sldChg>
      <pc:sldChg chg="modNotesTx">
        <pc:chgData name="Alina Olsen" userId="2767c37f-a6e9-488f-8571-0ca7da0f883a" providerId="ADAL" clId="{40762A87-AF21-453D-858F-7E86276D0269}" dt="2023-10-26T09:16:42.030" v="3432" actId="20577"/>
        <pc:sldMkLst>
          <pc:docMk/>
          <pc:sldMk cId="4140187158" sldId="2147328258"/>
        </pc:sldMkLst>
      </pc:sldChg>
      <pc:sldChg chg="modSp add mod ord modNotesTx">
        <pc:chgData name="Alina Olsen" userId="2767c37f-a6e9-488f-8571-0ca7da0f883a" providerId="ADAL" clId="{40762A87-AF21-453D-858F-7E86276D0269}" dt="2023-10-26T07:58:25.145" v="127" actId="20577"/>
        <pc:sldMkLst>
          <pc:docMk/>
          <pc:sldMk cId="2659997659" sldId="2147328259"/>
        </pc:sldMkLst>
        <pc:spChg chg="mod">
          <ac:chgData name="Alina Olsen" userId="2767c37f-a6e9-488f-8571-0ca7da0f883a" providerId="ADAL" clId="{40762A87-AF21-453D-858F-7E86276D0269}" dt="2023-10-26T07:50:08.661" v="6" actId="20577"/>
          <ac:spMkLst>
            <pc:docMk/>
            <pc:sldMk cId="2659997659" sldId="2147328259"/>
            <ac:spMk id="10" creationId="{2CFB73E3-332F-179F-E26A-7AD7D7CFA9B1}"/>
          </ac:spMkLst>
        </pc:spChg>
        <pc:spChg chg="mod">
          <ac:chgData name="Alina Olsen" userId="2767c37f-a6e9-488f-8571-0ca7da0f883a" providerId="ADAL" clId="{40762A87-AF21-453D-858F-7E86276D0269}" dt="2023-10-26T07:52:52.485" v="34" actId="20577"/>
          <ac:spMkLst>
            <pc:docMk/>
            <pc:sldMk cId="2659997659" sldId="2147328259"/>
            <ac:spMk id="19" creationId="{3951AFAF-5E85-DC25-B1FD-A6ECF7963F12}"/>
          </ac:spMkLst>
        </pc:spChg>
        <pc:spChg chg="mod">
          <ac:chgData name="Alina Olsen" userId="2767c37f-a6e9-488f-8571-0ca7da0f883a" providerId="ADAL" clId="{40762A87-AF21-453D-858F-7E86276D0269}" dt="2023-10-26T07:56:44.802" v="59" actId="20577"/>
          <ac:spMkLst>
            <pc:docMk/>
            <pc:sldMk cId="2659997659" sldId="2147328259"/>
            <ac:spMk id="27" creationId="{481AE777-A2AF-0F13-9788-C1985C8A530C}"/>
          </ac:spMkLst>
        </pc:spChg>
        <pc:spChg chg="mod">
          <ac:chgData name="Alina Olsen" userId="2767c37f-a6e9-488f-8571-0ca7da0f883a" providerId="ADAL" clId="{40762A87-AF21-453D-858F-7E86276D0269}" dt="2023-10-26T07:53:14.200" v="39" actId="20577"/>
          <ac:spMkLst>
            <pc:docMk/>
            <pc:sldMk cId="2659997659" sldId="2147328259"/>
            <ac:spMk id="28" creationId="{F6F3F68F-2309-DA05-99DF-32B3C279236E}"/>
          </ac:spMkLst>
        </pc:spChg>
        <pc:spChg chg="mod">
          <ac:chgData name="Alina Olsen" userId="2767c37f-a6e9-488f-8571-0ca7da0f883a" providerId="ADAL" clId="{40762A87-AF21-453D-858F-7E86276D0269}" dt="2023-10-26T07:56:57.402" v="66" actId="20577"/>
          <ac:spMkLst>
            <pc:docMk/>
            <pc:sldMk cId="2659997659" sldId="2147328259"/>
            <ac:spMk id="30" creationId="{66169687-59AA-58F3-CD05-CD9D0A070F5E}"/>
          </ac:spMkLst>
        </pc:spChg>
        <pc:spChg chg="mod">
          <ac:chgData name="Alina Olsen" userId="2767c37f-a6e9-488f-8571-0ca7da0f883a" providerId="ADAL" clId="{40762A87-AF21-453D-858F-7E86276D0269}" dt="2023-10-26T07:55:22.619" v="46" actId="20577"/>
          <ac:spMkLst>
            <pc:docMk/>
            <pc:sldMk cId="2659997659" sldId="2147328259"/>
            <ac:spMk id="31" creationId="{326DFCF4-A353-F6E9-9243-5601E72A16F5}"/>
          </ac:spMkLst>
        </pc:spChg>
      </pc:sldChg>
      <pc:sldChg chg="addSp delSp modSp add mod ord modNotesTx">
        <pc:chgData name="Alina Olsen" userId="2767c37f-a6e9-488f-8571-0ca7da0f883a" providerId="ADAL" clId="{40762A87-AF21-453D-858F-7E86276D0269}" dt="2023-10-26T09:18:00.479" v="3450" actId="20577"/>
        <pc:sldMkLst>
          <pc:docMk/>
          <pc:sldMk cId="1042428650" sldId="2147328260"/>
        </pc:sldMkLst>
        <pc:spChg chg="mod">
          <ac:chgData name="Alina Olsen" userId="2767c37f-a6e9-488f-8571-0ca7da0f883a" providerId="ADAL" clId="{40762A87-AF21-453D-858F-7E86276D0269}" dt="2023-10-26T08:12:14.308" v="257" actId="20577"/>
          <ac:spMkLst>
            <pc:docMk/>
            <pc:sldMk cId="1042428650" sldId="2147328260"/>
            <ac:spMk id="6" creationId="{ED6634E2-25DB-6AB5-A2F6-0C5C38C39141}"/>
          </ac:spMkLst>
        </pc:spChg>
        <pc:picChg chg="del">
          <ac:chgData name="Alina Olsen" userId="2767c37f-a6e9-488f-8571-0ca7da0f883a" providerId="ADAL" clId="{40762A87-AF21-453D-858F-7E86276D0269}" dt="2023-10-26T08:00:58.645" v="134" actId="478"/>
          <ac:picMkLst>
            <pc:docMk/>
            <pc:sldMk cId="1042428650" sldId="2147328260"/>
            <ac:picMk id="7" creationId="{7212B814-5475-1694-A741-DA86B40C681C}"/>
          </ac:picMkLst>
        </pc:picChg>
        <pc:picChg chg="add mod">
          <ac:chgData name="Alina Olsen" userId="2767c37f-a6e9-488f-8571-0ca7da0f883a" providerId="ADAL" clId="{40762A87-AF21-453D-858F-7E86276D0269}" dt="2023-10-26T08:26:40.224" v="1016" actId="1076"/>
          <ac:picMkLst>
            <pc:docMk/>
            <pc:sldMk cId="1042428650" sldId="2147328260"/>
            <ac:picMk id="8" creationId="{C0FAD57A-0230-F755-545E-7D234828C45E}"/>
          </ac:picMkLst>
        </pc:picChg>
        <pc:picChg chg="del">
          <ac:chgData name="Alina Olsen" userId="2767c37f-a6e9-488f-8571-0ca7da0f883a" providerId="ADAL" clId="{40762A87-AF21-453D-858F-7E86276D0269}" dt="2023-10-26T08:00:59.372" v="135" actId="478"/>
          <ac:picMkLst>
            <pc:docMk/>
            <pc:sldMk cId="1042428650" sldId="2147328260"/>
            <ac:picMk id="9" creationId="{C7B7B57F-FAA4-D3CD-4DBA-8E8336246A68}"/>
          </ac:picMkLst>
        </pc:picChg>
        <pc:picChg chg="mod">
          <ac:chgData name="Alina Olsen" userId="2767c37f-a6e9-488f-8571-0ca7da0f883a" providerId="ADAL" clId="{40762A87-AF21-453D-858F-7E86276D0269}" dt="2023-10-26T08:26:32.420" v="1015" actId="1076"/>
          <ac:picMkLst>
            <pc:docMk/>
            <pc:sldMk cId="1042428650" sldId="2147328260"/>
            <ac:picMk id="11" creationId="{78651E14-87D5-C921-03AD-AD9BDBE05766}"/>
          </ac:picMkLst>
        </pc:picChg>
        <pc:picChg chg="add mod">
          <ac:chgData name="Alina Olsen" userId="2767c37f-a6e9-488f-8571-0ca7da0f883a" providerId="ADAL" clId="{40762A87-AF21-453D-858F-7E86276D0269}" dt="2023-10-26T08:26:40.224" v="1016" actId="1076"/>
          <ac:picMkLst>
            <pc:docMk/>
            <pc:sldMk cId="1042428650" sldId="2147328260"/>
            <ac:picMk id="12" creationId="{3A7BDAB2-7C77-FF24-5F1F-2F050473A7F4}"/>
          </ac:picMkLst>
        </pc:picChg>
        <pc:picChg chg="del">
          <ac:chgData name="Alina Olsen" userId="2767c37f-a6e9-488f-8571-0ca7da0f883a" providerId="ADAL" clId="{40762A87-AF21-453D-858F-7E86276D0269}" dt="2023-10-26T08:00:58.047" v="133" actId="478"/>
          <ac:picMkLst>
            <pc:docMk/>
            <pc:sldMk cId="1042428650" sldId="2147328260"/>
            <ac:picMk id="13" creationId="{70320A90-C57A-089F-9E06-DECF6EB4BD01}"/>
          </ac:picMkLst>
        </pc:picChg>
        <pc:picChg chg="del">
          <ac:chgData name="Alina Olsen" userId="2767c37f-a6e9-488f-8571-0ca7da0f883a" providerId="ADAL" clId="{40762A87-AF21-453D-858F-7E86276D0269}" dt="2023-10-26T08:00:57.462" v="132" actId="478"/>
          <ac:picMkLst>
            <pc:docMk/>
            <pc:sldMk cId="1042428650" sldId="2147328260"/>
            <ac:picMk id="15" creationId="{1CFC21C0-6174-D285-9130-C6AA869B00D1}"/>
          </ac:picMkLst>
        </pc:picChg>
        <pc:picChg chg="add mod">
          <ac:chgData name="Alina Olsen" userId="2767c37f-a6e9-488f-8571-0ca7da0f883a" providerId="ADAL" clId="{40762A87-AF21-453D-858F-7E86276D0269}" dt="2023-10-26T08:10:28.056" v="236" actId="14100"/>
          <ac:picMkLst>
            <pc:docMk/>
            <pc:sldMk cId="1042428650" sldId="2147328260"/>
            <ac:picMk id="16" creationId="{B0202930-AEC2-B737-53C1-6754D4E7FD4A}"/>
          </ac:picMkLst>
        </pc:picChg>
        <pc:picChg chg="mod">
          <ac:chgData name="Alina Olsen" userId="2767c37f-a6e9-488f-8571-0ca7da0f883a" providerId="ADAL" clId="{40762A87-AF21-453D-858F-7E86276D0269}" dt="2023-10-26T08:26:40.224" v="1016" actId="1076"/>
          <ac:picMkLst>
            <pc:docMk/>
            <pc:sldMk cId="1042428650" sldId="2147328260"/>
            <ac:picMk id="17" creationId="{CF682211-845F-C1F3-29AE-0A4E32BDF571}"/>
          </ac:picMkLst>
        </pc:picChg>
        <pc:picChg chg="del">
          <ac:chgData name="Alina Olsen" userId="2767c37f-a6e9-488f-8571-0ca7da0f883a" providerId="ADAL" clId="{40762A87-AF21-453D-858F-7E86276D0269}" dt="2023-10-26T08:00:56.133" v="130" actId="478"/>
          <ac:picMkLst>
            <pc:docMk/>
            <pc:sldMk cId="1042428650" sldId="2147328260"/>
            <ac:picMk id="19" creationId="{1F819906-08A0-6651-4678-D9396D62C9A4}"/>
          </ac:picMkLst>
        </pc:picChg>
        <pc:picChg chg="add mod">
          <ac:chgData name="Alina Olsen" userId="2767c37f-a6e9-488f-8571-0ca7da0f883a" providerId="ADAL" clId="{40762A87-AF21-453D-858F-7E86276D0269}" dt="2023-10-26T08:10:34.385" v="237" actId="14100"/>
          <ac:picMkLst>
            <pc:docMk/>
            <pc:sldMk cId="1042428650" sldId="2147328260"/>
            <ac:picMk id="20" creationId="{5C4F5C70-B99F-504C-4D5B-A8D66119578A}"/>
          </ac:picMkLst>
        </pc:picChg>
        <pc:picChg chg="del">
          <ac:chgData name="Alina Olsen" userId="2767c37f-a6e9-488f-8571-0ca7da0f883a" providerId="ADAL" clId="{40762A87-AF21-453D-858F-7E86276D0269}" dt="2023-10-26T08:00:56.776" v="131" actId="478"/>
          <ac:picMkLst>
            <pc:docMk/>
            <pc:sldMk cId="1042428650" sldId="2147328260"/>
            <ac:picMk id="21" creationId="{4C0486A5-3746-AD65-5B45-ADEB6EB24E36}"/>
          </ac:picMkLst>
        </pc:picChg>
        <pc:picChg chg="add mod">
          <ac:chgData name="Alina Olsen" userId="2767c37f-a6e9-488f-8571-0ca7da0f883a" providerId="ADAL" clId="{40762A87-AF21-453D-858F-7E86276D0269}" dt="2023-10-26T08:26:32.420" v="1015" actId="1076"/>
          <ac:picMkLst>
            <pc:docMk/>
            <pc:sldMk cId="1042428650" sldId="2147328260"/>
            <ac:picMk id="24" creationId="{190B8AFD-3057-5822-8AB9-55C3A67E93AD}"/>
          </ac:picMkLst>
        </pc:picChg>
        <pc:picChg chg="del">
          <ac:chgData name="Alina Olsen" userId="2767c37f-a6e9-488f-8571-0ca7da0f883a" providerId="ADAL" clId="{40762A87-AF21-453D-858F-7E86276D0269}" dt="2023-10-26T08:00:55.367" v="129" actId="478"/>
          <ac:picMkLst>
            <pc:docMk/>
            <pc:sldMk cId="1042428650" sldId="2147328260"/>
            <ac:picMk id="25" creationId="{F0E28A45-D4C1-16D5-4ACA-51399AB49332}"/>
          </ac:picMkLst>
        </pc:picChg>
        <pc:picChg chg="del">
          <ac:chgData name="Alina Olsen" userId="2767c37f-a6e9-488f-8571-0ca7da0f883a" providerId="ADAL" clId="{40762A87-AF21-453D-858F-7E86276D0269}" dt="2023-10-26T08:00:51.895" v="128" actId="478"/>
          <ac:picMkLst>
            <pc:docMk/>
            <pc:sldMk cId="1042428650" sldId="2147328260"/>
            <ac:picMk id="27" creationId="{151EB19F-096E-C2A1-0187-674B4CFE6049}"/>
          </ac:picMkLst>
        </pc:picChg>
        <pc:picChg chg="add mod">
          <ac:chgData name="Alina Olsen" userId="2767c37f-a6e9-488f-8571-0ca7da0f883a" providerId="ADAL" clId="{40762A87-AF21-453D-858F-7E86276D0269}" dt="2023-10-26T08:26:32.420" v="1015" actId="1076"/>
          <ac:picMkLst>
            <pc:docMk/>
            <pc:sldMk cId="1042428650" sldId="2147328260"/>
            <ac:picMk id="28" creationId="{A939D72D-DA86-E96C-3568-4D982EC3B55F}"/>
          </ac:picMkLst>
        </pc:picChg>
        <pc:picChg chg="mod">
          <ac:chgData name="Alina Olsen" userId="2767c37f-a6e9-488f-8571-0ca7da0f883a" providerId="ADAL" clId="{40762A87-AF21-453D-858F-7E86276D0269}" dt="2023-10-26T08:26:22.280" v="1014" actId="1076"/>
          <ac:picMkLst>
            <pc:docMk/>
            <pc:sldMk cId="1042428650" sldId="2147328260"/>
            <ac:picMk id="29" creationId="{DA9CE4F4-D674-AC49-E295-3CED242C2A70}"/>
          </ac:picMkLst>
        </pc:picChg>
        <pc:picChg chg="add mod">
          <ac:chgData name="Alina Olsen" userId="2767c37f-a6e9-488f-8571-0ca7da0f883a" providerId="ADAL" clId="{40762A87-AF21-453D-858F-7E86276D0269}" dt="2023-10-26T08:26:22.280" v="1014" actId="1076"/>
          <ac:picMkLst>
            <pc:docMk/>
            <pc:sldMk cId="1042428650" sldId="2147328260"/>
            <ac:picMk id="31" creationId="{87B9ADEE-F10F-5FB6-3AD7-D0ADC2667451}"/>
          </ac:picMkLst>
        </pc:picChg>
        <pc:picChg chg="add mod">
          <ac:chgData name="Alina Olsen" userId="2767c37f-a6e9-488f-8571-0ca7da0f883a" providerId="ADAL" clId="{40762A87-AF21-453D-858F-7E86276D0269}" dt="2023-10-26T08:26:22.280" v="1014" actId="1076"/>
          <ac:picMkLst>
            <pc:docMk/>
            <pc:sldMk cId="1042428650" sldId="2147328260"/>
            <ac:picMk id="33" creationId="{131E5681-23D1-6F94-7D2D-88B7D0998FC2}"/>
          </ac:picMkLst>
        </pc:picChg>
      </pc:sldChg>
      <pc:sldChg chg="add del">
        <pc:chgData name="Alina Olsen" userId="2767c37f-a6e9-488f-8571-0ca7da0f883a" providerId="ADAL" clId="{40762A87-AF21-453D-858F-7E86276D0269}" dt="2023-10-26T09:25:27.867" v="3883"/>
        <pc:sldMkLst>
          <pc:docMk/>
          <pc:sldMk cId="1917351828" sldId="2147328261"/>
        </pc:sldMkLst>
      </pc:sldChg>
      <pc:sldChg chg="modSp add mod ord">
        <pc:chgData name="Alina Olsen" userId="2767c37f-a6e9-488f-8571-0ca7da0f883a" providerId="ADAL" clId="{40762A87-AF21-453D-858F-7E86276D0269}" dt="2023-10-26T09:26:56.968" v="3939" actId="20577"/>
        <pc:sldMkLst>
          <pc:docMk/>
          <pc:sldMk cId="2543319308" sldId="2147328261"/>
        </pc:sldMkLst>
        <pc:spChg chg="mod">
          <ac:chgData name="Alina Olsen" userId="2767c37f-a6e9-488f-8571-0ca7da0f883a" providerId="ADAL" clId="{40762A87-AF21-453D-858F-7E86276D0269}" dt="2023-10-26T09:26:56.968" v="3939" actId="20577"/>
          <ac:spMkLst>
            <pc:docMk/>
            <pc:sldMk cId="2543319308" sldId="2147328261"/>
            <ac:spMk id="9" creationId="{557FAD69-946D-CC06-55A9-BEE83885978C}"/>
          </ac:spMkLst>
        </pc:spChg>
      </pc:sldChg>
      <pc:sldChg chg="new del">
        <pc:chgData name="Alina Olsen" userId="2767c37f-a6e9-488f-8571-0ca7da0f883a" providerId="ADAL" clId="{40762A87-AF21-453D-858F-7E86276D0269}" dt="2023-10-26T11:08:54.299" v="3942" actId="47"/>
        <pc:sldMkLst>
          <pc:docMk/>
          <pc:sldMk cId="1130081313" sldId="2147328262"/>
        </pc:sldMkLst>
      </pc:sldChg>
      <pc:sldChg chg="addSp delSp modSp new mod">
        <pc:chgData name="Alina Olsen" userId="2767c37f-a6e9-488f-8571-0ca7da0f883a" providerId="ADAL" clId="{40762A87-AF21-453D-858F-7E86276D0269}" dt="2023-10-26T11:34:23.160" v="4081" actId="14100"/>
        <pc:sldMkLst>
          <pc:docMk/>
          <pc:sldMk cId="324732557" sldId="2147328263"/>
        </pc:sldMkLst>
        <pc:spChg chg="mod">
          <ac:chgData name="Alina Olsen" userId="2767c37f-a6e9-488f-8571-0ca7da0f883a" providerId="ADAL" clId="{40762A87-AF21-453D-858F-7E86276D0269}" dt="2023-10-26T11:31:34.064" v="4072" actId="20577"/>
          <ac:spMkLst>
            <pc:docMk/>
            <pc:sldMk cId="324732557" sldId="2147328263"/>
            <ac:spMk id="2" creationId="{F4F483AF-1DDF-2D28-E4AF-B8BC61C1BEFD}"/>
          </ac:spMkLst>
        </pc:spChg>
        <pc:spChg chg="del">
          <ac:chgData name="Alina Olsen" userId="2767c37f-a6e9-488f-8571-0ca7da0f883a" providerId="ADAL" clId="{40762A87-AF21-453D-858F-7E86276D0269}" dt="2023-10-26T11:09:41.331" v="4007" actId="478"/>
          <ac:spMkLst>
            <pc:docMk/>
            <pc:sldMk cId="324732557" sldId="2147328263"/>
            <ac:spMk id="3" creationId="{C8F3A1AE-2A4A-B44C-D0D6-65E400AFA191}"/>
          </ac:spMkLst>
        </pc:spChg>
        <pc:spChg chg="add mod">
          <ac:chgData name="Alina Olsen" userId="2767c37f-a6e9-488f-8571-0ca7da0f883a" providerId="ADAL" clId="{40762A87-AF21-453D-858F-7E86276D0269}" dt="2023-10-26T11:29:45.523" v="4055" actId="1076"/>
          <ac:spMkLst>
            <pc:docMk/>
            <pc:sldMk cId="324732557" sldId="2147328263"/>
            <ac:spMk id="9" creationId="{90219BE5-3F72-D22D-3054-F3E1888577C0}"/>
          </ac:spMkLst>
        </pc:spChg>
        <pc:picChg chg="add del mod">
          <ac:chgData name="Alina Olsen" userId="2767c37f-a6e9-488f-8571-0ca7da0f883a" providerId="ADAL" clId="{40762A87-AF21-453D-858F-7E86276D0269}" dt="2023-10-26T11:25:14.889" v="4030" actId="478"/>
          <ac:picMkLst>
            <pc:docMk/>
            <pc:sldMk cId="324732557" sldId="2147328263"/>
            <ac:picMk id="4" creationId="{D187ED2C-57B4-7F03-6140-57C3E1C4DB69}"/>
          </ac:picMkLst>
        </pc:picChg>
        <pc:picChg chg="add mod">
          <ac:chgData name="Alina Olsen" userId="2767c37f-a6e9-488f-8571-0ca7da0f883a" providerId="ADAL" clId="{40762A87-AF21-453D-858F-7E86276D0269}" dt="2023-10-26T11:25:24.534" v="4032"/>
          <ac:picMkLst>
            <pc:docMk/>
            <pc:sldMk cId="324732557" sldId="2147328263"/>
            <ac:picMk id="5" creationId="{8BB2AE40-524F-B3F4-5094-ADE2BFD43DA6}"/>
          </ac:picMkLst>
        </pc:picChg>
        <pc:picChg chg="add mod">
          <ac:chgData name="Alina Olsen" userId="2767c37f-a6e9-488f-8571-0ca7da0f883a" providerId="ADAL" clId="{40762A87-AF21-453D-858F-7E86276D0269}" dt="2023-10-26T11:25:24.534" v="4032"/>
          <ac:picMkLst>
            <pc:docMk/>
            <pc:sldMk cId="324732557" sldId="2147328263"/>
            <ac:picMk id="6" creationId="{890A326C-E6F4-034E-9545-288AF5A99FA2}"/>
          </ac:picMkLst>
        </pc:picChg>
        <pc:picChg chg="add mod">
          <ac:chgData name="Alina Olsen" userId="2767c37f-a6e9-488f-8571-0ca7da0f883a" providerId="ADAL" clId="{40762A87-AF21-453D-858F-7E86276D0269}" dt="2023-10-26T11:25:45.388" v="4035" actId="1076"/>
          <ac:picMkLst>
            <pc:docMk/>
            <pc:sldMk cId="324732557" sldId="2147328263"/>
            <ac:picMk id="7" creationId="{BE9A28F1-08FB-9B9E-ACC5-38FC722B8CFC}"/>
          </ac:picMkLst>
        </pc:picChg>
        <pc:picChg chg="add mod">
          <ac:chgData name="Alina Olsen" userId="2767c37f-a6e9-488f-8571-0ca7da0f883a" providerId="ADAL" clId="{40762A87-AF21-453D-858F-7E86276D0269}" dt="2023-10-26T11:25:45.388" v="4035" actId="1076"/>
          <ac:picMkLst>
            <pc:docMk/>
            <pc:sldMk cId="324732557" sldId="2147328263"/>
            <ac:picMk id="8" creationId="{1938F47D-DAA7-6D8B-3093-A1DCFD0491FB}"/>
          </ac:picMkLst>
        </pc:picChg>
        <pc:picChg chg="add mod">
          <ac:chgData name="Alina Olsen" userId="2767c37f-a6e9-488f-8571-0ca7da0f883a" providerId="ADAL" clId="{40762A87-AF21-453D-858F-7E86276D0269}" dt="2023-10-26T11:30:24.221" v="4059" actId="14100"/>
          <ac:picMkLst>
            <pc:docMk/>
            <pc:sldMk cId="324732557" sldId="2147328263"/>
            <ac:picMk id="11" creationId="{47C36088-0BF5-FC2D-6726-D9412C018BC0}"/>
          </ac:picMkLst>
        </pc:picChg>
        <pc:picChg chg="add mod">
          <ac:chgData name="Alina Olsen" userId="2767c37f-a6e9-488f-8571-0ca7da0f883a" providerId="ADAL" clId="{40762A87-AF21-453D-858F-7E86276D0269}" dt="2023-10-26T11:34:23.160" v="4081" actId="14100"/>
          <ac:picMkLst>
            <pc:docMk/>
            <pc:sldMk cId="324732557" sldId="2147328263"/>
            <ac:picMk id="13" creationId="{77221A24-6478-8C1F-0ADE-836E7F48D920}"/>
          </ac:picMkLst>
        </pc:picChg>
        <pc:picChg chg="add del mod">
          <ac:chgData name="Alina Olsen" userId="2767c37f-a6e9-488f-8571-0ca7da0f883a" providerId="ADAL" clId="{40762A87-AF21-453D-858F-7E86276D0269}" dt="2023-10-26T11:31:37.951" v="4073" actId="478"/>
          <ac:picMkLst>
            <pc:docMk/>
            <pc:sldMk cId="324732557" sldId="2147328263"/>
            <ac:picMk id="15" creationId="{B78A7F0B-522D-EC51-117E-6ADDDE2B5F20}"/>
          </ac:picMkLst>
        </pc:picChg>
        <pc:picChg chg="add del mod">
          <ac:chgData name="Alina Olsen" userId="2767c37f-a6e9-488f-8571-0ca7da0f883a" providerId="ADAL" clId="{40762A87-AF21-453D-858F-7E86276D0269}" dt="2023-10-26T11:31:38.605" v="4074" actId="478"/>
          <ac:picMkLst>
            <pc:docMk/>
            <pc:sldMk cId="324732557" sldId="2147328263"/>
            <ac:picMk id="17" creationId="{BE5E90EA-72AC-A25A-A0AC-0C779FBD0E02}"/>
          </ac:picMkLst>
        </pc:picChg>
        <pc:picChg chg="add mod">
          <ac:chgData name="Alina Olsen" userId="2767c37f-a6e9-488f-8571-0ca7da0f883a" providerId="ADAL" clId="{40762A87-AF21-453D-858F-7E86276D0269}" dt="2023-10-26T11:34:19.234" v="4079" actId="14100"/>
          <ac:picMkLst>
            <pc:docMk/>
            <pc:sldMk cId="324732557" sldId="2147328263"/>
            <ac:picMk id="19" creationId="{CEB3B465-8845-10EA-A1D0-E28B2ABE792A}"/>
          </ac:picMkLst>
        </pc:picChg>
      </pc:sldChg>
      <pc:sldChg chg="addSp delSp modSp add mod">
        <pc:chgData name="Alina Olsen" userId="2767c37f-a6e9-488f-8571-0ca7da0f883a" providerId="ADAL" clId="{40762A87-AF21-453D-858F-7E86276D0269}" dt="2023-10-26T11:39:07.321" v="4111" actId="14100"/>
        <pc:sldMkLst>
          <pc:docMk/>
          <pc:sldMk cId="346377843" sldId="2147328264"/>
        </pc:sldMkLst>
        <pc:spChg chg="del">
          <ac:chgData name="Alina Olsen" userId="2767c37f-a6e9-488f-8571-0ca7da0f883a" providerId="ADAL" clId="{40762A87-AF21-453D-858F-7E86276D0269}" dt="2023-10-26T11:35:11.030" v="4084" actId="478"/>
          <ac:spMkLst>
            <pc:docMk/>
            <pc:sldMk cId="346377843" sldId="2147328264"/>
            <ac:spMk id="9" creationId="{90219BE5-3F72-D22D-3054-F3E1888577C0}"/>
          </ac:spMkLst>
        </pc:spChg>
        <pc:picChg chg="add mod">
          <ac:chgData name="Alina Olsen" userId="2767c37f-a6e9-488f-8571-0ca7da0f883a" providerId="ADAL" clId="{40762A87-AF21-453D-858F-7E86276D0269}" dt="2023-10-26T11:38:56.961" v="4106" actId="1076"/>
          <ac:picMkLst>
            <pc:docMk/>
            <pc:sldMk cId="346377843" sldId="2147328264"/>
            <ac:picMk id="4" creationId="{C7A49C6B-FE85-09E3-BA54-7615A7D06F1C}"/>
          </ac:picMkLst>
        </pc:picChg>
        <pc:picChg chg="del">
          <ac:chgData name="Alina Olsen" userId="2767c37f-a6e9-488f-8571-0ca7da0f883a" providerId="ADAL" clId="{40762A87-AF21-453D-858F-7E86276D0269}" dt="2023-10-26T11:35:03.449" v="4083" actId="478"/>
          <ac:picMkLst>
            <pc:docMk/>
            <pc:sldMk cId="346377843" sldId="2147328264"/>
            <ac:picMk id="7" creationId="{BE9A28F1-08FB-9B9E-ACC5-38FC722B8CFC}"/>
          </ac:picMkLst>
        </pc:picChg>
        <pc:picChg chg="del">
          <ac:chgData name="Alina Olsen" userId="2767c37f-a6e9-488f-8571-0ca7da0f883a" providerId="ADAL" clId="{40762A87-AF21-453D-858F-7E86276D0269}" dt="2023-10-26T11:35:02.785" v="4082" actId="478"/>
          <ac:picMkLst>
            <pc:docMk/>
            <pc:sldMk cId="346377843" sldId="2147328264"/>
            <ac:picMk id="8" creationId="{1938F47D-DAA7-6D8B-3093-A1DCFD0491FB}"/>
          </ac:picMkLst>
        </pc:picChg>
        <pc:picChg chg="del">
          <ac:chgData name="Alina Olsen" userId="2767c37f-a6e9-488f-8571-0ca7da0f883a" providerId="ADAL" clId="{40762A87-AF21-453D-858F-7E86276D0269}" dt="2023-10-26T11:35:22.535" v="4085" actId="478"/>
          <ac:picMkLst>
            <pc:docMk/>
            <pc:sldMk cId="346377843" sldId="2147328264"/>
            <ac:picMk id="11" creationId="{47C36088-0BF5-FC2D-6726-D9412C018BC0}"/>
          </ac:picMkLst>
        </pc:picChg>
        <pc:picChg chg="add mod">
          <ac:chgData name="Alina Olsen" userId="2767c37f-a6e9-488f-8571-0ca7da0f883a" providerId="ADAL" clId="{40762A87-AF21-453D-858F-7E86276D0269}" dt="2023-10-26T11:39:03.867" v="4109" actId="1076"/>
          <ac:picMkLst>
            <pc:docMk/>
            <pc:sldMk cId="346377843" sldId="2147328264"/>
            <ac:picMk id="12" creationId="{E1D849B3-A3D5-01F1-5B20-B17BA74F10F5}"/>
          </ac:picMkLst>
        </pc:picChg>
        <pc:picChg chg="del">
          <ac:chgData name="Alina Olsen" userId="2767c37f-a6e9-488f-8571-0ca7da0f883a" providerId="ADAL" clId="{40762A87-AF21-453D-858F-7E86276D0269}" dt="2023-10-26T11:35:23.268" v="4086" actId="478"/>
          <ac:picMkLst>
            <pc:docMk/>
            <pc:sldMk cId="346377843" sldId="2147328264"/>
            <ac:picMk id="13" creationId="{77221A24-6478-8C1F-0ADE-836E7F48D920}"/>
          </ac:picMkLst>
        </pc:picChg>
        <pc:picChg chg="mod">
          <ac:chgData name="Alina Olsen" userId="2767c37f-a6e9-488f-8571-0ca7da0f883a" providerId="ADAL" clId="{40762A87-AF21-453D-858F-7E86276D0269}" dt="2023-10-26T11:38:58.714" v="4107" actId="1076"/>
          <ac:picMkLst>
            <pc:docMk/>
            <pc:sldMk cId="346377843" sldId="2147328264"/>
            <ac:picMk id="15" creationId="{B78A7F0B-522D-EC51-117E-6ADDDE2B5F20}"/>
          </ac:picMkLst>
        </pc:picChg>
        <pc:picChg chg="add mod">
          <ac:chgData name="Alina Olsen" userId="2767c37f-a6e9-488f-8571-0ca7da0f883a" providerId="ADAL" clId="{40762A87-AF21-453D-858F-7E86276D0269}" dt="2023-10-26T11:39:07.321" v="4111" actId="14100"/>
          <ac:picMkLst>
            <pc:docMk/>
            <pc:sldMk cId="346377843" sldId="2147328264"/>
            <ac:picMk id="16" creationId="{DC28C778-7085-CA7A-6972-9BF4631E0BB1}"/>
          </ac:picMkLst>
        </pc:picChg>
        <pc:picChg chg="mod">
          <ac:chgData name="Alina Olsen" userId="2767c37f-a6e9-488f-8571-0ca7da0f883a" providerId="ADAL" clId="{40762A87-AF21-453D-858F-7E86276D0269}" dt="2023-10-26T11:39:01.629" v="4108" actId="1076"/>
          <ac:picMkLst>
            <pc:docMk/>
            <pc:sldMk cId="346377843" sldId="2147328264"/>
            <ac:picMk id="17" creationId="{BE5E90EA-72AC-A25A-A0AC-0C779FBD0E02}"/>
          </ac:picMkLst>
        </pc:picChg>
      </pc:sldChg>
      <pc:sldChg chg="addSp delSp modSp add mod ord">
        <pc:chgData name="Alina Olsen" userId="2767c37f-a6e9-488f-8571-0ca7da0f883a" providerId="ADAL" clId="{40762A87-AF21-453D-858F-7E86276D0269}" dt="2023-10-26T11:44:22.581" v="4161" actId="14100"/>
        <pc:sldMkLst>
          <pc:docMk/>
          <pc:sldMk cId="3517141449" sldId="2147328265"/>
        </pc:sldMkLst>
        <pc:spChg chg="mod">
          <ac:chgData name="Alina Olsen" userId="2767c37f-a6e9-488f-8571-0ca7da0f883a" providerId="ADAL" clId="{40762A87-AF21-453D-858F-7E86276D0269}" dt="2023-10-26T11:39:52.564" v="4126" actId="20577"/>
          <ac:spMkLst>
            <pc:docMk/>
            <pc:sldMk cId="3517141449" sldId="2147328265"/>
            <ac:spMk id="2" creationId="{F4F483AF-1DDF-2D28-E4AF-B8BC61C1BEFD}"/>
          </ac:spMkLst>
        </pc:spChg>
        <pc:spChg chg="del">
          <ac:chgData name="Alina Olsen" userId="2767c37f-a6e9-488f-8571-0ca7da0f883a" providerId="ADAL" clId="{40762A87-AF21-453D-858F-7E86276D0269}" dt="2023-10-26T11:39:43.437" v="4117" actId="478"/>
          <ac:spMkLst>
            <pc:docMk/>
            <pc:sldMk cId="3517141449" sldId="2147328265"/>
            <ac:spMk id="9" creationId="{90219BE5-3F72-D22D-3054-F3E1888577C0}"/>
          </ac:spMkLst>
        </pc:spChg>
        <pc:picChg chg="del">
          <ac:chgData name="Alina Olsen" userId="2767c37f-a6e9-488f-8571-0ca7da0f883a" providerId="ADAL" clId="{40762A87-AF21-453D-858F-7E86276D0269}" dt="2023-10-26T11:39:33.261" v="4115" actId="478"/>
          <ac:picMkLst>
            <pc:docMk/>
            <pc:sldMk cId="3517141449" sldId="2147328265"/>
            <ac:picMk id="5" creationId="{8BB2AE40-524F-B3F4-5094-ADE2BFD43DA6}"/>
          </ac:picMkLst>
        </pc:picChg>
        <pc:picChg chg="del">
          <ac:chgData name="Alina Olsen" userId="2767c37f-a6e9-488f-8571-0ca7da0f883a" providerId="ADAL" clId="{40762A87-AF21-453D-858F-7E86276D0269}" dt="2023-10-26T11:42:33.115" v="4130" actId="478"/>
          <ac:picMkLst>
            <pc:docMk/>
            <pc:sldMk cId="3517141449" sldId="2147328265"/>
            <ac:picMk id="8" creationId="{1938F47D-DAA7-6D8B-3093-A1DCFD0491FB}"/>
          </ac:picMkLst>
        </pc:picChg>
        <pc:picChg chg="del">
          <ac:chgData name="Alina Olsen" userId="2767c37f-a6e9-488f-8571-0ca7da0f883a" providerId="ADAL" clId="{40762A87-AF21-453D-858F-7E86276D0269}" dt="2023-10-26T11:39:56.247" v="4127" actId="478"/>
          <ac:picMkLst>
            <pc:docMk/>
            <pc:sldMk cId="3517141449" sldId="2147328265"/>
            <ac:picMk id="11" creationId="{47C36088-0BF5-FC2D-6726-D9412C018BC0}"/>
          </ac:picMkLst>
        </pc:picChg>
        <pc:picChg chg="del">
          <ac:chgData name="Alina Olsen" userId="2767c37f-a6e9-488f-8571-0ca7da0f883a" providerId="ADAL" clId="{40762A87-AF21-453D-858F-7E86276D0269}" dt="2023-10-26T11:39:57.290" v="4129" actId="478"/>
          <ac:picMkLst>
            <pc:docMk/>
            <pc:sldMk cId="3517141449" sldId="2147328265"/>
            <ac:picMk id="13" creationId="{77221A24-6478-8C1F-0ADE-836E7F48D920}"/>
          </ac:picMkLst>
        </pc:picChg>
        <pc:picChg chg="del">
          <ac:chgData name="Alina Olsen" userId="2767c37f-a6e9-488f-8571-0ca7da0f883a" providerId="ADAL" clId="{40762A87-AF21-453D-858F-7E86276D0269}" dt="2023-10-26T11:39:56.760" v="4128" actId="478"/>
          <ac:picMkLst>
            <pc:docMk/>
            <pc:sldMk cId="3517141449" sldId="2147328265"/>
            <ac:picMk id="19" creationId="{CEB3B465-8845-10EA-A1D0-E28B2ABE792A}"/>
          </ac:picMkLst>
        </pc:picChg>
        <pc:picChg chg="add mod">
          <ac:chgData name="Alina Olsen" userId="2767c37f-a6e9-488f-8571-0ca7da0f883a" providerId="ADAL" clId="{40762A87-AF21-453D-858F-7E86276D0269}" dt="2023-10-26T11:42:53.106" v="4136" actId="14100"/>
          <ac:picMkLst>
            <pc:docMk/>
            <pc:sldMk cId="3517141449" sldId="2147328265"/>
            <ac:picMk id="1026" creationId="{76DDA656-8FF5-0E46-77E4-3062F2A58EED}"/>
          </ac:picMkLst>
        </pc:picChg>
        <pc:picChg chg="add mod">
          <ac:chgData name="Alina Olsen" userId="2767c37f-a6e9-488f-8571-0ca7da0f883a" providerId="ADAL" clId="{40762A87-AF21-453D-858F-7E86276D0269}" dt="2023-10-26T11:43:34.566" v="4148" actId="1076"/>
          <ac:picMkLst>
            <pc:docMk/>
            <pc:sldMk cId="3517141449" sldId="2147328265"/>
            <ac:picMk id="1028" creationId="{9C7359C0-C5C1-B419-F3B9-BF95B505ABE5}"/>
          </ac:picMkLst>
        </pc:picChg>
        <pc:picChg chg="add mod">
          <ac:chgData name="Alina Olsen" userId="2767c37f-a6e9-488f-8571-0ca7da0f883a" providerId="ADAL" clId="{40762A87-AF21-453D-858F-7E86276D0269}" dt="2023-10-26T11:44:07.191" v="4157" actId="14100"/>
          <ac:picMkLst>
            <pc:docMk/>
            <pc:sldMk cId="3517141449" sldId="2147328265"/>
            <ac:picMk id="1030" creationId="{A07ABA4E-35E8-1E05-946A-F8B2C0E50A28}"/>
          </ac:picMkLst>
        </pc:picChg>
        <pc:picChg chg="add mod">
          <ac:chgData name="Alina Olsen" userId="2767c37f-a6e9-488f-8571-0ca7da0f883a" providerId="ADAL" clId="{40762A87-AF21-453D-858F-7E86276D0269}" dt="2023-10-26T11:44:04.699" v="4156" actId="1076"/>
          <ac:picMkLst>
            <pc:docMk/>
            <pc:sldMk cId="3517141449" sldId="2147328265"/>
            <ac:picMk id="1032" creationId="{01D73A60-D8FC-2B9F-3CEE-AD78A4DD89E4}"/>
          </ac:picMkLst>
        </pc:picChg>
        <pc:picChg chg="add mod">
          <ac:chgData name="Alina Olsen" userId="2767c37f-a6e9-488f-8571-0ca7da0f883a" providerId="ADAL" clId="{40762A87-AF21-453D-858F-7E86276D0269}" dt="2023-10-26T11:44:22.581" v="4161" actId="14100"/>
          <ac:picMkLst>
            <pc:docMk/>
            <pc:sldMk cId="3517141449" sldId="2147328265"/>
            <ac:picMk id="1034" creationId="{A1A52200-7BC5-5C7B-09BF-E0C278F3F23F}"/>
          </ac:picMkLst>
        </pc:picChg>
      </pc:sldChg>
      <pc:sldChg chg="addSp delSp modSp add mod">
        <pc:chgData name="Alina Olsen" userId="2767c37f-a6e9-488f-8571-0ca7da0f883a" providerId="ADAL" clId="{40762A87-AF21-453D-858F-7E86276D0269}" dt="2023-10-26T11:55:22.222" v="4384" actId="1076"/>
        <pc:sldMkLst>
          <pc:docMk/>
          <pc:sldMk cId="3757102860" sldId="2147328266"/>
        </pc:sldMkLst>
        <pc:spChg chg="mod">
          <ac:chgData name="Alina Olsen" userId="2767c37f-a6e9-488f-8571-0ca7da0f883a" providerId="ADAL" clId="{40762A87-AF21-453D-858F-7E86276D0269}" dt="2023-10-26T11:44:59.967" v="4180" actId="1076"/>
          <ac:spMkLst>
            <pc:docMk/>
            <pc:sldMk cId="3757102860" sldId="2147328266"/>
            <ac:spMk id="2" creationId="{F4F483AF-1DDF-2D28-E4AF-B8BC61C1BEFD}"/>
          </ac:spMkLst>
        </pc:spChg>
        <pc:spChg chg="add mod">
          <ac:chgData name="Alina Olsen" userId="2767c37f-a6e9-488f-8571-0ca7da0f883a" providerId="ADAL" clId="{40762A87-AF21-453D-858F-7E86276D0269}" dt="2023-10-26T11:55:10.461" v="4381" actId="1076"/>
          <ac:spMkLst>
            <pc:docMk/>
            <pc:sldMk cId="3757102860" sldId="2147328266"/>
            <ac:spMk id="11" creationId="{E4C80968-2304-6B40-152D-10C067632E6D}"/>
          </ac:spMkLst>
        </pc:spChg>
        <pc:spChg chg="add mod">
          <ac:chgData name="Alina Olsen" userId="2767c37f-a6e9-488f-8571-0ca7da0f883a" providerId="ADAL" clId="{40762A87-AF21-453D-858F-7E86276D0269}" dt="2023-10-26T11:55:22.222" v="4384" actId="1076"/>
          <ac:spMkLst>
            <pc:docMk/>
            <pc:sldMk cId="3757102860" sldId="2147328266"/>
            <ac:spMk id="13" creationId="{E02BCF79-BEFA-91D0-BA61-353474434ACA}"/>
          </ac:spMkLst>
        </pc:spChg>
        <pc:picChg chg="add mod">
          <ac:chgData name="Alina Olsen" userId="2767c37f-a6e9-488f-8571-0ca7da0f883a" providerId="ADAL" clId="{40762A87-AF21-453D-858F-7E86276D0269}" dt="2023-10-26T11:52:01.144" v="4306" actId="1076"/>
          <ac:picMkLst>
            <pc:docMk/>
            <pc:sldMk cId="3757102860" sldId="2147328266"/>
            <ac:picMk id="4" creationId="{79525B6E-5627-9DF5-B30F-3B3DA5FDCE92}"/>
          </ac:picMkLst>
        </pc:picChg>
        <pc:picChg chg="del">
          <ac:chgData name="Alina Olsen" userId="2767c37f-a6e9-488f-8571-0ca7da0f883a" providerId="ADAL" clId="{40762A87-AF21-453D-858F-7E86276D0269}" dt="2023-10-26T11:44:49.550" v="4169" actId="478"/>
          <ac:picMkLst>
            <pc:docMk/>
            <pc:sldMk cId="3757102860" sldId="2147328266"/>
            <ac:picMk id="6" creationId="{890A326C-E6F4-034E-9545-288AF5A99FA2}"/>
          </ac:picMkLst>
        </pc:picChg>
        <pc:picChg chg="del">
          <ac:chgData name="Alina Olsen" userId="2767c37f-a6e9-488f-8571-0ca7da0f883a" providerId="ADAL" clId="{40762A87-AF21-453D-858F-7E86276D0269}" dt="2023-10-26T11:44:43.962" v="4163" actId="478"/>
          <ac:picMkLst>
            <pc:docMk/>
            <pc:sldMk cId="3757102860" sldId="2147328266"/>
            <ac:picMk id="7" creationId="{BE9A28F1-08FB-9B9E-ACC5-38FC722B8CFC}"/>
          </ac:picMkLst>
        </pc:picChg>
        <pc:picChg chg="add mod">
          <ac:chgData name="Alina Olsen" userId="2767c37f-a6e9-488f-8571-0ca7da0f883a" providerId="ADAL" clId="{40762A87-AF21-453D-858F-7E86276D0269}" dt="2023-10-26T11:52:05.364" v="4307" actId="1076"/>
          <ac:picMkLst>
            <pc:docMk/>
            <pc:sldMk cId="3757102860" sldId="2147328266"/>
            <ac:picMk id="8" creationId="{823B1EC8-5676-D546-C065-3884238F7AED}"/>
          </ac:picMkLst>
        </pc:picChg>
        <pc:picChg chg="add mod">
          <ac:chgData name="Alina Olsen" userId="2767c37f-a6e9-488f-8571-0ca7da0f883a" providerId="ADAL" clId="{40762A87-AF21-453D-858F-7E86276D0269}" dt="2023-10-26T11:51:49.571" v="4302" actId="1076"/>
          <ac:picMkLst>
            <pc:docMk/>
            <pc:sldMk cId="3757102860" sldId="2147328266"/>
            <ac:picMk id="10" creationId="{73E65C91-3041-0BBC-D9F0-D9852CE2C4F5}"/>
          </ac:picMkLst>
        </pc:picChg>
        <pc:picChg chg="add mod">
          <ac:chgData name="Alina Olsen" userId="2767c37f-a6e9-488f-8571-0ca7da0f883a" providerId="ADAL" clId="{40762A87-AF21-453D-858F-7E86276D0269}" dt="2023-10-26T11:55:03.489" v="4379" actId="1076"/>
          <ac:picMkLst>
            <pc:docMk/>
            <pc:sldMk cId="3757102860" sldId="2147328266"/>
            <ac:picMk id="12" creationId="{A7B207C2-EE07-A820-0080-7A093D96A6EE}"/>
          </ac:picMkLst>
        </pc:picChg>
        <pc:picChg chg="add mod">
          <ac:chgData name="Alina Olsen" userId="2767c37f-a6e9-488f-8571-0ca7da0f883a" providerId="ADAL" clId="{40762A87-AF21-453D-858F-7E86276D0269}" dt="2023-10-26T11:55:16.189" v="4383" actId="1076"/>
          <ac:picMkLst>
            <pc:docMk/>
            <pc:sldMk cId="3757102860" sldId="2147328266"/>
            <ac:picMk id="14" creationId="{B0B2E0D3-3FDE-6E4E-F20D-0FE29E7378C6}"/>
          </ac:picMkLst>
        </pc:picChg>
        <pc:picChg chg="del">
          <ac:chgData name="Alina Olsen" userId="2767c37f-a6e9-488f-8571-0ca7da0f883a" providerId="ADAL" clId="{40762A87-AF21-453D-858F-7E86276D0269}" dt="2023-10-26T11:44:45.198" v="4164" actId="478"/>
          <ac:picMkLst>
            <pc:docMk/>
            <pc:sldMk cId="3757102860" sldId="2147328266"/>
            <ac:picMk id="1026" creationId="{76DDA656-8FF5-0E46-77E4-3062F2A58EED}"/>
          </ac:picMkLst>
        </pc:picChg>
        <pc:picChg chg="del">
          <ac:chgData name="Alina Olsen" userId="2767c37f-a6e9-488f-8571-0ca7da0f883a" providerId="ADAL" clId="{40762A87-AF21-453D-858F-7E86276D0269}" dt="2023-10-26T11:44:46.395" v="4166" actId="478"/>
          <ac:picMkLst>
            <pc:docMk/>
            <pc:sldMk cId="3757102860" sldId="2147328266"/>
            <ac:picMk id="1028" creationId="{9C7359C0-C5C1-B419-F3B9-BF95B505ABE5}"/>
          </ac:picMkLst>
        </pc:picChg>
        <pc:picChg chg="del">
          <ac:chgData name="Alina Olsen" userId="2767c37f-a6e9-488f-8571-0ca7da0f883a" providerId="ADAL" clId="{40762A87-AF21-453D-858F-7E86276D0269}" dt="2023-10-26T11:44:46.943" v="4167" actId="478"/>
          <ac:picMkLst>
            <pc:docMk/>
            <pc:sldMk cId="3757102860" sldId="2147328266"/>
            <ac:picMk id="1030" creationId="{A07ABA4E-35E8-1E05-946A-F8B2C0E50A28}"/>
          </ac:picMkLst>
        </pc:picChg>
        <pc:picChg chg="del">
          <ac:chgData name="Alina Olsen" userId="2767c37f-a6e9-488f-8571-0ca7da0f883a" providerId="ADAL" clId="{40762A87-AF21-453D-858F-7E86276D0269}" dt="2023-10-26T11:44:45.793" v="4165" actId="478"/>
          <ac:picMkLst>
            <pc:docMk/>
            <pc:sldMk cId="3757102860" sldId="2147328266"/>
            <ac:picMk id="1032" creationId="{01D73A60-D8FC-2B9F-3CEE-AD78A4DD89E4}"/>
          </ac:picMkLst>
        </pc:picChg>
        <pc:picChg chg="del">
          <ac:chgData name="Alina Olsen" userId="2767c37f-a6e9-488f-8571-0ca7da0f883a" providerId="ADAL" clId="{40762A87-AF21-453D-858F-7E86276D0269}" dt="2023-10-26T11:44:47.531" v="4168" actId="478"/>
          <ac:picMkLst>
            <pc:docMk/>
            <pc:sldMk cId="3757102860" sldId="2147328266"/>
            <ac:picMk id="1034" creationId="{A1A52200-7BC5-5C7B-09BF-E0C278F3F23F}"/>
          </ac:picMkLst>
        </pc:picChg>
      </pc:sldChg>
      <pc:sldChg chg="addSp delSp modSp add mod">
        <pc:chgData name="Alina Olsen" userId="2767c37f-a6e9-488f-8571-0ca7da0f883a" providerId="ADAL" clId="{40762A87-AF21-453D-858F-7E86276D0269}" dt="2023-11-10T10:41:46.941" v="5017" actId="14100"/>
        <pc:sldMkLst>
          <pc:docMk/>
          <pc:sldMk cId="636943290" sldId="2147328267"/>
        </pc:sldMkLst>
        <pc:spChg chg="del">
          <ac:chgData name="Alina Olsen" userId="2767c37f-a6e9-488f-8571-0ca7da0f883a" providerId="ADAL" clId="{40762A87-AF21-453D-858F-7E86276D0269}" dt="2023-10-26T11:56:27.323" v="4414" actId="478"/>
          <ac:spMkLst>
            <pc:docMk/>
            <pc:sldMk cId="636943290" sldId="2147328267"/>
            <ac:spMk id="2" creationId="{9A4DFFFF-394A-64A4-F702-99330FC7C2E6}"/>
          </ac:spMkLst>
        </pc:spChg>
        <pc:spChg chg="add mod">
          <ac:chgData name="Alina Olsen" userId="2767c37f-a6e9-488f-8571-0ca7da0f883a" providerId="ADAL" clId="{40762A87-AF21-453D-858F-7E86276D0269}" dt="2023-10-26T12:14:48.861" v="4741" actId="20577"/>
          <ac:spMkLst>
            <pc:docMk/>
            <pc:sldMk cId="636943290" sldId="2147328267"/>
            <ac:spMk id="9" creationId="{6BD29B82-6B11-D2EE-15BF-70D7BE20A9CF}"/>
          </ac:spMkLst>
        </pc:spChg>
        <pc:spChg chg="mod">
          <ac:chgData name="Alina Olsen" userId="2767c37f-a6e9-488f-8571-0ca7da0f883a" providerId="ADAL" clId="{40762A87-AF21-453D-858F-7E86276D0269}" dt="2023-10-26T11:56:23.041" v="4413" actId="27636"/>
          <ac:spMkLst>
            <pc:docMk/>
            <pc:sldMk cId="636943290" sldId="2147328267"/>
            <ac:spMk id="18" creationId="{95EB5810-6C86-25AA-4B7D-53F20625D91E}"/>
          </ac:spMkLst>
        </pc:spChg>
        <pc:picChg chg="add mod">
          <ac:chgData name="Alina Olsen" userId="2767c37f-a6e9-488f-8571-0ca7da0f883a" providerId="ADAL" clId="{40762A87-AF21-453D-858F-7E86276D0269}" dt="2023-11-10T10:41:46.941" v="5017" actId="14100"/>
          <ac:picMkLst>
            <pc:docMk/>
            <pc:sldMk cId="636943290" sldId="2147328267"/>
            <ac:picMk id="4" creationId="{90FA8C7C-2565-AF8E-09A0-4EDDEAB25B74}"/>
          </ac:picMkLst>
        </pc:picChg>
        <pc:picChg chg="add mod">
          <ac:chgData name="Alina Olsen" userId="2767c37f-a6e9-488f-8571-0ca7da0f883a" providerId="ADAL" clId="{40762A87-AF21-453D-858F-7E86276D0269}" dt="2023-10-26T12:10:45.254" v="4457" actId="1076"/>
          <ac:picMkLst>
            <pc:docMk/>
            <pc:sldMk cId="636943290" sldId="2147328267"/>
            <ac:picMk id="6" creationId="{436EB29E-B5E8-96DD-A5F2-217356EDB5AD}"/>
          </ac:picMkLst>
        </pc:picChg>
        <pc:picChg chg="add mod">
          <ac:chgData name="Alina Olsen" userId="2767c37f-a6e9-488f-8571-0ca7da0f883a" providerId="ADAL" clId="{40762A87-AF21-453D-858F-7E86276D0269}" dt="2023-10-26T12:10:49.026" v="4458" actId="1076"/>
          <ac:picMkLst>
            <pc:docMk/>
            <pc:sldMk cId="636943290" sldId="2147328267"/>
            <ac:picMk id="8" creationId="{26F2BA00-8C17-F99D-BE77-92B0244950E8}"/>
          </ac:picMkLst>
        </pc:picChg>
      </pc:sldChg>
      <pc:sldChg chg="new del">
        <pc:chgData name="Alina Olsen" userId="2767c37f-a6e9-488f-8571-0ca7da0f883a" providerId="ADAL" clId="{40762A87-AF21-453D-858F-7E86276D0269}" dt="2023-11-08T08:43:30.859" v="5002" actId="2696"/>
        <pc:sldMkLst>
          <pc:docMk/>
          <pc:sldMk cId="2654279917" sldId="2147328268"/>
        </pc:sldMkLst>
      </pc:sldChg>
    </pc:docChg>
  </pc:docChgLst>
  <pc:docChgLst>
    <pc:chgData name="Alina Olsen" userId="2767c37f-a6e9-488f-8571-0ca7da0f883a" providerId="ADAL" clId="{21DB5DA5-EF38-496C-B1FC-91FD39310BAA}"/>
    <pc:docChg chg="undo custSel modSld sldOrd">
      <pc:chgData name="Alina Olsen" userId="2767c37f-a6e9-488f-8571-0ca7da0f883a" providerId="ADAL" clId="{21DB5DA5-EF38-496C-B1FC-91FD39310BAA}" dt="2024-10-28T14:16:43.412" v="1459" actId="20577"/>
      <pc:docMkLst>
        <pc:docMk/>
      </pc:docMkLst>
      <pc:sldChg chg="modSp mod">
        <pc:chgData name="Alina Olsen" userId="2767c37f-a6e9-488f-8571-0ca7da0f883a" providerId="ADAL" clId="{21DB5DA5-EF38-496C-B1FC-91FD39310BAA}" dt="2024-10-28T11:39:36.038" v="26" actId="18131"/>
        <pc:sldMkLst>
          <pc:docMk/>
          <pc:sldMk cId="4112821918" sldId="2147328194"/>
        </pc:sldMkLst>
        <pc:spChg chg="mod">
          <ac:chgData name="Alina Olsen" userId="2767c37f-a6e9-488f-8571-0ca7da0f883a" providerId="ADAL" clId="{21DB5DA5-EF38-496C-B1FC-91FD39310BAA}" dt="2024-10-28T11:38:39.974" v="23" actId="20577"/>
          <ac:spMkLst>
            <pc:docMk/>
            <pc:sldMk cId="4112821918" sldId="2147328194"/>
            <ac:spMk id="9" creationId="{557FAD69-946D-CC06-55A9-BEE83885978C}"/>
          </ac:spMkLst>
        </pc:spChg>
        <pc:picChg chg="mod modCrop">
          <ac:chgData name="Alina Olsen" userId="2767c37f-a6e9-488f-8571-0ca7da0f883a" providerId="ADAL" clId="{21DB5DA5-EF38-496C-B1FC-91FD39310BAA}" dt="2024-10-28T11:39:36.038" v="26" actId="18131"/>
          <ac:picMkLst>
            <pc:docMk/>
            <pc:sldMk cId="4112821918" sldId="2147328194"/>
            <ac:picMk id="10" creationId="{C98D93A2-9A26-AFBE-BDD1-2BE663B6A721}"/>
          </ac:picMkLst>
        </pc:picChg>
      </pc:sldChg>
      <pc:sldChg chg="modSp mod ord">
        <pc:chgData name="Alina Olsen" userId="2767c37f-a6e9-488f-8571-0ca7da0f883a" providerId="ADAL" clId="{21DB5DA5-EF38-496C-B1FC-91FD39310BAA}" dt="2024-10-28T14:16:43.412" v="1459" actId="20577"/>
        <pc:sldMkLst>
          <pc:docMk/>
          <pc:sldMk cId="850691727" sldId="2147328197"/>
        </pc:sldMkLst>
        <pc:spChg chg="mod">
          <ac:chgData name="Alina Olsen" userId="2767c37f-a6e9-488f-8571-0ca7da0f883a" providerId="ADAL" clId="{21DB5DA5-EF38-496C-B1FC-91FD39310BAA}" dt="2024-10-28T14:16:43.412" v="1459" actId="20577"/>
          <ac:spMkLst>
            <pc:docMk/>
            <pc:sldMk cId="850691727" sldId="2147328197"/>
            <ac:spMk id="2" creationId="{9A4DFFFF-394A-64A4-F702-99330FC7C2E6}"/>
          </ac:spMkLst>
        </pc:spChg>
        <pc:spChg chg="mod">
          <ac:chgData name="Alina Olsen" userId="2767c37f-a6e9-488f-8571-0ca7da0f883a" providerId="ADAL" clId="{21DB5DA5-EF38-496C-B1FC-91FD39310BAA}" dt="2024-10-28T13:19:34.057" v="899" actId="20577"/>
          <ac:spMkLst>
            <pc:docMk/>
            <pc:sldMk cId="850691727" sldId="2147328197"/>
            <ac:spMk id="3" creationId="{6640F8F6-0C5C-3553-B908-DD52DD567AB4}"/>
          </ac:spMkLst>
        </pc:spChg>
      </pc:sldChg>
      <pc:sldChg chg="addSp delSp modSp mod">
        <pc:chgData name="Alina Olsen" userId="2767c37f-a6e9-488f-8571-0ca7da0f883a" providerId="ADAL" clId="{21DB5DA5-EF38-496C-B1FC-91FD39310BAA}" dt="2024-10-28T13:12:27.209" v="816" actId="20577"/>
        <pc:sldMkLst>
          <pc:docMk/>
          <pc:sldMk cId="2119177348" sldId="2147328207"/>
        </pc:sldMkLst>
        <pc:spChg chg="mod">
          <ac:chgData name="Alina Olsen" userId="2767c37f-a6e9-488f-8571-0ca7da0f883a" providerId="ADAL" clId="{21DB5DA5-EF38-496C-B1FC-91FD39310BAA}" dt="2024-10-28T12:54:28.518" v="413" actId="20577"/>
          <ac:spMkLst>
            <pc:docMk/>
            <pc:sldMk cId="2119177348" sldId="2147328207"/>
            <ac:spMk id="4" creationId="{025285D9-D7B5-8424-A07D-8A9EF365F726}"/>
          </ac:spMkLst>
        </pc:spChg>
        <pc:spChg chg="mod">
          <ac:chgData name="Alina Olsen" userId="2767c37f-a6e9-488f-8571-0ca7da0f883a" providerId="ADAL" clId="{21DB5DA5-EF38-496C-B1FC-91FD39310BAA}" dt="2024-10-28T12:58:36.100" v="521" actId="14100"/>
          <ac:spMkLst>
            <pc:docMk/>
            <pc:sldMk cId="2119177348" sldId="2147328207"/>
            <ac:spMk id="5" creationId="{61157435-AC08-CCAC-6CD7-594F004357E7}"/>
          </ac:spMkLst>
        </pc:spChg>
        <pc:spChg chg="mod">
          <ac:chgData name="Alina Olsen" userId="2767c37f-a6e9-488f-8571-0ca7da0f883a" providerId="ADAL" clId="{21DB5DA5-EF38-496C-B1FC-91FD39310BAA}" dt="2024-10-28T13:02:33.931" v="582" actId="20577"/>
          <ac:spMkLst>
            <pc:docMk/>
            <pc:sldMk cId="2119177348" sldId="2147328207"/>
            <ac:spMk id="6" creationId="{74DA6B55-DDD1-FCE0-0F91-9043C094F7EF}"/>
          </ac:spMkLst>
        </pc:spChg>
        <pc:spChg chg="mod">
          <ac:chgData name="Alina Olsen" userId="2767c37f-a6e9-488f-8571-0ca7da0f883a" providerId="ADAL" clId="{21DB5DA5-EF38-496C-B1FC-91FD39310BAA}" dt="2024-10-28T12:58:22.684" v="507" actId="1076"/>
          <ac:spMkLst>
            <pc:docMk/>
            <pc:sldMk cId="2119177348" sldId="2147328207"/>
            <ac:spMk id="9" creationId="{89E94B6C-03AA-3CE5-DAFF-19FCDA53B2CC}"/>
          </ac:spMkLst>
        </pc:spChg>
        <pc:spChg chg="mod">
          <ac:chgData name="Alina Olsen" userId="2767c37f-a6e9-488f-8571-0ca7da0f883a" providerId="ADAL" clId="{21DB5DA5-EF38-496C-B1FC-91FD39310BAA}" dt="2024-10-28T13:03:50.737" v="618" actId="1076"/>
          <ac:spMkLst>
            <pc:docMk/>
            <pc:sldMk cId="2119177348" sldId="2147328207"/>
            <ac:spMk id="10" creationId="{2C7AC295-6122-E6CE-5FBB-9633EA14351B}"/>
          </ac:spMkLst>
        </pc:spChg>
        <pc:spChg chg="mod">
          <ac:chgData name="Alina Olsen" userId="2767c37f-a6e9-488f-8571-0ca7da0f883a" providerId="ADAL" clId="{21DB5DA5-EF38-496C-B1FC-91FD39310BAA}" dt="2024-10-28T12:54:08.780" v="402" actId="1076"/>
          <ac:spMkLst>
            <pc:docMk/>
            <pc:sldMk cId="2119177348" sldId="2147328207"/>
            <ac:spMk id="11" creationId="{754E681D-053A-EB14-F532-0962FC4714E8}"/>
          </ac:spMkLst>
        </pc:spChg>
        <pc:spChg chg="mod">
          <ac:chgData name="Alina Olsen" userId="2767c37f-a6e9-488f-8571-0ca7da0f883a" providerId="ADAL" clId="{21DB5DA5-EF38-496C-B1FC-91FD39310BAA}" dt="2024-10-28T13:06:32.890" v="685" actId="20577"/>
          <ac:spMkLst>
            <pc:docMk/>
            <pc:sldMk cId="2119177348" sldId="2147328207"/>
            <ac:spMk id="12" creationId="{BF430C52-75B7-F7EC-5A93-56C84ED54470}"/>
          </ac:spMkLst>
        </pc:spChg>
        <pc:spChg chg="mod">
          <ac:chgData name="Alina Olsen" userId="2767c37f-a6e9-488f-8571-0ca7da0f883a" providerId="ADAL" clId="{21DB5DA5-EF38-496C-B1FC-91FD39310BAA}" dt="2024-10-28T12:57:00.829" v="474" actId="1076"/>
          <ac:spMkLst>
            <pc:docMk/>
            <pc:sldMk cId="2119177348" sldId="2147328207"/>
            <ac:spMk id="14" creationId="{09F40396-76D7-37F3-0FD9-607086F1C1A4}"/>
          </ac:spMkLst>
        </pc:spChg>
        <pc:spChg chg="mod">
          <ac:chgData name="Alina Olsen" userId="2767c37f-a6e9-488f-8571-0ca7da0f883a" providerId="ADAL" clId="{21DB5DA5-EF38-496C-B1FC-91FD39310BAA}" dt="2024-10-28T13:11:02.499" v="806" actId="20577"/>
          <ac:spMkLst>
            <pc:docMk/>
            <pc:sldMk cId="2119177348" sldId="2147328207"/>
            <ac:spMk id="15" creationId="{E6B13AF7-F203-6EA7-6A4E-DD9ADB90E801}"/>
          </ac:spMkLst>
        </pc:spChg>
        <pc:spChg chg="mod">
          <ac:chgData name="Alina Olsen" userId="2767c37f-a6e9-488f-8571-0ca7da0f883a" providerId="ADAL" clId="{21DB5DA5-EF38-496C-B1FC-91FD39310BAA}" dt="2024-10-28T12:59:48.650" v="531" actId="1076"/>
          <ac:spMkLst>
            <pc:docMk/>
            <pc:sldMk cId="2119177348" sldId="2147328207"/>
            <ac:spMk id="23" creationId="{61D6BD6E-4C79-6D03-6C8B-6BDD3F0DC2F1}"/>
          </ac:spMkLst>
        </pc:spChg>
        <pc:spChg chg="mod">
          <ac:chgData name="Alina Olsen" userId="2767c37f-a6e9-488f-8571-0ca7da0f883a" providerId="ADAL" clId="{21DB5DA5-EF38-496C-B1FC-91FD39310BAA}" dt="2024-10-28T12:59:46.065" v="530" actId="1076"/>
          <ac:spMkLst>
            <pc:docMk/>
            <pc:sldMk cId="2119177348" sldId="2147328207"/>
            <ac:spMk id="27" creationId="{06C61F66-947E-79B5-BB28-ECB6C21D3948}"/>
          </ac:spMkLst>
        </pc:spChg>
        <pc:spChg chg="add mod">
          <ac:chgData name="Alina Olsen" userId="2767c37f-a6e9-488f-8571-0ca7da0f883a" providerId="ADAL" clId="{21DB5DA5-EF38-496C-B1FC-91FD39310BAA}" dt="2024-10-28T13:12:15.314" v="812" actId="1076"/>
          <ac:spMkLst>
            <pc:docMk/>
            <pc:sldMk cId="2119177348" sldId="2147328207"/>
            <ac:spMk id="30" creationId="{2EDF5680-9CB5-36D7-2EC3-4998A2C6F94E}"/>
          </ac:spMkLst>
        </pc:spChg>
        <pc:spChg chg="mod">
          <ac:chgData name="Alina Olsen" userId="2767c37f-a6e9-488f-8571-0ca7da0f883a" providerId="ADAL" clId="{21DB5DA5-EF38-496C-B1FC-91FD39310BAA}" dt="2024-10-28T12:54:00.663" v="401" actId="1076"/>
          <ac:spMkLst>
            <pc:docMk/>
            <pc:sldMk cId="2119177348" sldId="2147328207"/>
            <ac:spMk id="31" creationId="{8E07C2C7-79CC-9E62-1AB9-ED93D0CE83B9}"/>
          </ac:spMkLst>
        </pc:spChg>
        <pc:spChg chg="add mod">
          <ac:chgData name="Alina Olsen" userId="2767c37f-a6e9-488f-8571-0ca7da0f883a" providerId="ADAL" clId="{21DB5DA5-EF38-496C-B1FC-91FD39310BAA}" dt="2024-10-28T13:12:20.373" v="814" actId="1076"/>
          <ac:spMkLst>
            <pc:docMk/>
            <pc:sldMk cId="2119177348" sldId="2147328207"/>
            <ac:spMk id="32" creationId="{2F479D0E-8B76-1D83-DE1B-96EA4AC8D671}"/>
          </ac:spMkLst>
        </pc:spChg>
        <pc:spChg chg="mod">
          <ac:chgData name="Alina Olsen" userId="2767c37f-a6e9-488f-8571-0ca7da0f883a" providerId="ADAL" clId="{21DB5DA5-EF38-496C-B1FC-91FD39310BAA}" dt="2024-10-28T13:00:14.819" v="532" actId="1076"/>
          <ac:spMkLst>
            <pc:docMk/>
            <pc:sldMk cId="2119177348" sldId="2147328207"/>
            <ac:spMk id="33" creationId="{C60BB7A7-ACD5-D0AF-FDB2-ECA728199DBC}"/>
          </ac:spMkLst>
        </pc:spChg>
        <pc:spChg chg="mod">
          <ac:chgData name="Alina Olsen" userId="2767c37f-a6e9-488f-8571-0ca7da0f883a" providerId="ADAL" clId="{21DB5DA5-EF38-496C-B1FC-91FD39310BAA}" dt="2024-10-28T13:12:27.209" v="816" actId="20577"/>
          <ac:spMkLst>
            <pc:docMk/>
            <pc:sldMk cId="2119177348" sldId="2147328207"/>
            <ac:spMk id="34" creationId="{FAE50FC0-3DC9-C4AA-51F1-005502322DB4}"/>
          </ac:spMkLst>
        </pc:spChg>
        <pc:spChg chg="mod">
          <ac:chgData name="Alina Olsen" userId="2767c37f-a6e9-488f-8571-0ca7da0f883a" providerId="ADAL" clId="{21DB5DA5-EF38-496C-B1FC-91FD39310BAA}" dt="2024-10-28T13:05:36.630" v="653" actId="1076"/>
          <ac:spMkLst>
            <pc:docMk/>
            <pc:sldMk cId="2119177348" sldId="2147328207"/>
            <ac:spMk id="35" creationId="{2DC2EA05-1789-1309-5FFF-7B7EB478B913}"/>
          </ac:spMkLst>
        </pc:spChg>
        <pc:spChg chg="mod">
          <ac:chgData name="Alina Olsen" userId="2767c37f-a6e9-488f-8571-0ca7da0f883a" providerId="ADAL" clId="{21DB5DA5-EF38-496C-B1FC-91FD39310BAA}" dt="2024-10-28T12:10:40.643" v="306" actId="20577"/>
          <ac:spMkLst>
            <pc:docMk/>
            <pc:sldMk cId="2119177348" sldId="2147328207"/>
            <ac:spMk id="36" creationId="{09A4BC57-6524-F4CE-040A-13403BCFEF5E}"/>
          </ac:spMkLst>
        </pc:spChg>
        <pc:picChg chg="add mod">
          <ac:chgData name="Alina Olsen" userId="2767c37f-a6e9-488f-8571-0ca7da0f883a" providerId="ADAL" clId="{21DB5DA5-EF38-496C-B1FC-91FD39310BAA}" dt="2024-10-28T12:26:15.181" v="311" actId="1076"/>
          <ac:picMkLst>
            <pc:docMk/>
            <pc:sldMk cId="2119177348" sldId="2147328207"/>
            <ac:picMk id="3" creationId="{4DB20605-5C10-C2F7-B9D4-D3BFA1021121}"/>
          </ac:picMkLst>
        </pc:picChg>
        <pc:picChg chg="add del">
          <ac:chgData name="Alina Olsen" userId="2767c37f-a6e9-488f-8571-0ca7da0f883a" providerId="ADAL" clId="{21DB5DA5-EF38-496C-B1FC-91FD39310BAA}" dt="2024-10-28T12:55:22.099" v="419" actId="478"/>
          <ac:picMkLst>
            <pc:docMk/>
            <pc:sldMk cId="2119177348" sldId="2147328207"/>
            <ac:picMk id="8" creationId="{D64D8F74-60B4-770C-0F48-8C86785F048A}"/>
          </ac:picMkLst>
        </pc:picChg>
        <pc:picChg chg="add mod">
          <ac:chgData name="Alina Olsen" userId="2767c37f-a6e9-488f-8571-0ca7da0f883a" providerId="ADAL" clId="{21DB5DA5-EF38-496C-B1FC-91FD39310BAA}" dt="2024-10-28T12:55:18.579" v="418" actId="14100"/>
          <ac:picMkLst>
            <pc:docMk/>
            <pc:sldMk cId="2119177348" sldId="2147328207"/>
            <ac:picMk id="17" creationId="{CD6A1D17-BD16-3F28-1D9D-65F2753CA5F5}"/>
          </ac:picMkLst>
        </pc:picChg>
        <pc:picChg chg="add mod">
          <ac:chgData name="Alina Olsen" userId="2767c37f-a6e9-488f-8571-0ca7da0f883a" providerId="ADAL" clId="{21DB5DA5-EF38-496C-B1FC-91FD39310BAA}" dt="2024-10-28T12:59:39.947" v="529" actId="1076"/>
          <ac:picMkLst>
            <pc:docMk/>
            <pc:sldMk cId="2119177348" sldId="2147328207"/>
            <ac:picMk id="20" creationId="{BCE63C47-CE03-F3B9-2F51-64F976F2E633}"/>
          </ac:picMkLst>
        </pc:picChg>
        <pc:picChg chg="del">
          <ac:chgData name="Alina Olsen" userId="2767c37f-a6e9-488f-8571-0ca7da0f883a" providerId="ADAL" clId="{21DB5DA5-EF38-496C-B1FC-91FD39310BAA}" dt="2024-10-28T12:55:06.862" v="414" actId="478"/>
          <ac:picMkLst>
            <pc:docMk/>
            <pc:sldMk cId="2119177348" sldId="2147328207"/>
            <ac:picMk id="21" creationId="{1750B1F4-C2BE-C567-0154-8C555FF39197}"/>
          </ac:picMkLst>
        </pc:picChg>
        <pc:picChg chg="del">
          <ac:chgData name="Alina Olsen" userId="2767c37f-a6e9-488f-8571-0ca7da0f883a" providerId="ADAL" clId="{21DB5DA5-EF38-496C-B1FC-91FD39310BAA}" dt="2024-10-28T12:59:07.643" v="525" actId="478"/>
          <ac:picMkLst>
            <pc:docMk/>
            <pc:sldMk cId="2119177348" sldId="2147328207"/>
            <ac:picMk id="25" creationId="{FF6E3BAB-68B4-1976-5C75-FB8DFBCAEF2B}"/>
          </ac:picMkLst>
        </pc:picChg>
        <pc:picChg chg="add mod">
          <ac:chgData name="Alina Olsen" userId="2767c37f-a6e9-488f-8571-0ca7da0f883a" providerId="ADAL" clId="{21DB5DA5-EF38-496C-B1FC-91FD39310BAA}" dt="2024-10-28T13:07:11.231" v="689" actId="1076"/>
          <ac:picMkLst>
            <pc:docMk/>
            <pc:sldMk cId="2119177348" sldId="2147328207"/>
            <ac:picMk id="26" creationId="{F3543B32-569A-3CEF-74CB-FAB54B0AAE61}"/>
          </ac:picMkLst>
        </pc:picChg>
        <pc:picChg chg="add mod">
          <ac:chgData name="Alina Olsen" userId="2767c37f-a6e9-488f-8571-0ca7da0f883a" providerId="ADAL" clId="{21DB5DA5-EF38-496C-B1FC-91FD39310BAA}" dt="2024-10-28T13:11:48.498" v="810" actId="1076"/>
          <ac:picMkLst>
            <pc:docMk/>
            <pc:sldMk cId="2119177348" sldId="2147328207"/>
            <ac:picMk id="29" creationId="{6C69A8CB-1D3E-E47D-9BF5-F39ABA7FA97E}"/>
          </ac:picMkLst>
        </pc:picChg>
        <pc:picChg chg="del">
          <ac:chgData name="Alina Olsen" userId="2767c37f-a6e9-488f-8571-0ca7da0f883a" providerId="ADAL" clId="{21DB5DA5-EF38-496C-B1FC-91FD39310BAA}" dt="2024-10-28T13:02:49.340" v="583" actId="478"/>
          <ac:picMkLst>
            <pc:docMk/>
            <pc:sldMk cId="2119177348" sldId="2147328207"/>
            <ac:picMk id="38" creationId="{807F17D3-C30C-92E8-4CEB-076F8FC42F0E}"/>
          </ac:picMkLst>
        </pc:picChg>
        <pc:picChg chg="del">
          <ac:chgData name="Alina Olsen" userId="2767c37f-a6e9-488f-8571-0ca7da0f883a" providerId="ADAL" clId="{21DB5DA5-EF38-496C-B1FC-91FD39310BAA}" dt="2024-10-28T13:07:17.536" v="690" actId="478"/>
          <ac:picMkLst>
            <pc:docMk/>
            <pc:sldMk cId="2119177348" sldId="2147328207"/>
            <ac:picMk id="40" creationId="{4DB41519-C943-CFFB-740A-9E7C362230CD}"/>
          </ac:picMkLst>
        </pc:picChg>
        <pc:picChg chg="del">
          <ac:chgData name="Alina Olsen" userId="2767c37f-a6e9-488f-8571-0ca7da0f883a" providerId="ADAL" clId="{21DB5DA5-EF38-496C-B1FC-91FD39310BAA}" dt="2024-10-28T12:26:01.977" v="307" actId="478"/>
          <ac:picMkLst>
            <pc:docMk/>
            <pc:sldMk cId="2119177348" sldId="2147328207"/>
            <ac:picMk id="42" creationId="{3E624A92-B6BD-8378-C0EA-B764009E22DD}"/>
          </ac:picMkLst>
        </pc:picChg>
      </pc:sldChg>
      <pc:sldChg chg="addSp delSp modSp mod">
        <pc:chgData name="Alina Olsen" userId="2767c37f-a6e9-488f-8571-0ca7da0f883a" providerId="ADAL" clId="{21DB5DA5-EF38-496C-B1FC-91FD39310BAA}" dt="2024-10-28T14:15:19.259" v="1331" actId="20577"/>
        <pc:sldMkLst>
          <pc:docMk/>
          <pc:sldMk cId="4108777010" sldId="2147328228"/>
        </pc:sldMkLst>
        <pc:spChg chg="mod">
          <ac:chgData name="Alina Olsen" userId="2767c37f-a6e9-488f-8571-0ca7da0f883a" providerId="ADAL" clId="{21DB5DA5-EF38-496C-B1FC-91FD39310BAA}" dt="2024-10-28T14:15:19.259" v="1331" actId="20577"/>
          <ac:spMkLst>
            <pc:docMk/>
            <pc:sldMk cId="4108777010" sldId="2147328228"/>
            <ac:spMk id="10" creationId="{4EA476A2-CE5C-5432-5CF2-F54523301E84}"/>
          </ac:spMkLst>
        </pc:spChg>
        <pc:picChg chg="add mod">
          <ac:chgData name="Alina Olsen" userId="2767c37f-a6e9-488f-8571-0ca7da0f883a" providerId="ADAL" clId="{21DB5DA5-EF38-496C-B1FC-91FD39310BAA}" dt="2024-10-28T14:09:39.822" v="1305" actId="14100"/>
          <ac:picMkLst>
            <pc:docMk/>
            <pc:sldMk cId="4108777010" sldId="2147328228"/>
            <ac:picMk id="3" creationId="{6D74EC99-C1DF-4437-34E1-AD004781B085}"/>
          </ac:picMkLst>
        </pc:picChg>
        <pc:picChg chg="del">
          <ac:chgData name="Alina Olsen" userId="2767c37f-a6e9-488f-8571-0ca7da0f883a" providerId="ADAL" clId="{21DB5DA5-EF38-496C-B1FC-91FD39310BAA}" dt="2024-10-28T14:09:16.653" v="1302" actId="478"/>
          <ac:picMkLst>
            <pc:docMk/>
            <pc:sldMk cId="4108777010" sldId="2147328228"/>
            <ac:picMk id="5" creationId="{6ED47444-CD96-5044-FD9A-00B15443C868}"/>
          </ac:picMkLst>
        </pc:picChg>
      </pc:sldChg>
      <pc:sldChg chg="modSp mod">
        <pc:chgData name="Alina Olsen" userId="2767c37f-a6e9-488f-8571-0ca7da0f883a" providerId="ADAL" clId="{21DB5DA5-EF38-496C-B1FC-91FD39310BAA}" dt="2024-10-28T11:49:00.828" v="115" actId="14826"/>
        <pc:sldMkLst>
          <pc:docMk/>
          <pc:sldMk cId="2128554885" sldId="2147328250"/>
        </pc:sldMkLst>
        <pc:spChg chg="mod">
          <ac:chgData name="Alina Olsen" userId="2767c37f-a6e9-488f-8571-0ca7da0f883a" providerId="ADAL" clId="{21DB5DA5-EF38-496C-B1FC-91FD39310BAA}" dt="2024-10-28T11:41:25.898" v="28" actId="20577"/>
          <ac:spMkLst>
            <pc:docMk/>
            <pc:sldMk cId="2128554885" sldId="2147328250"/>
            <ac:spMk id="10" creationId="{2CFB73E3-332F-179F-E26A-7AD7D7CFA9B1}"/>
          </ac:spMkLst>
        </pc:spChg>
        <pc:spChg chg="mod">
          <ac:chgData name="Alina Olsen" userId="2767c37f-a6e9-488f-8571-0ca7da0f883a" providerId="ADAL" clId="{21DB5DA5-EF38-496C-B1FC-91FD39310BAA}" dt="2024-10-28T11:47:10.758" v="91" actId="20577"/>
          <ac:spMkLst>
            <pc:docMk/>
            <pc:sldMk cId="2128554885" sldId="2147328250"/>
            <ac:spMk id="16" creationId="{B0500149-2161-51FF-D76A-906E048D05DF}"/>
          </ac:spMkLst>
        </pc:spChg>
        <pc:spChg chg="mod">
          <ac:chgData name="Alina Olsen" userId="2767c37f-a6e9-488f-8571-0ca7da0f883a" providerId="ADAL" clId="{21DB5DA5-EF38-496C-B1FC-91FD39310BAA}" dt="2024-10-28T11:41:53.509" v="40" actId="20577"/>
          <ac:spMkLst>
            <pc:docMk/>
            <pc:sldMk cId="2128554885" sldId="2147328250"/>
            <ac:spMk id="19" creationId="{3951AFAF-5E85-DC25-B1FD-A6ECF7963F12}"/>
          </ac:spMkLst>
        </pc:spChg>
        <pc:spChg chg="mod">
          <ac:chgData name="Alina Olsen" userId="2767c37f-a6e9-488f-8571-0ca7da0f883a" providerId="ADAL" clId="{21DB5DA5-EF38-496C-B1FC-91FD39310BAA}" dt="2024-10-28T11:48:38.318" v="114" actId="20577"/>
          <ac:spMkLst>
            <pc:docMk/>
            <pc:sldMk cId="2128554885" sldId="2147328250"/>
            <ac:spMk id="27" creationId="{481AE777-A2AF-0F13-9788-C1985C8A530C}"/>
          </ac:spMkLst>
        </pc:spChg>
        <pc:spChg chg="mod">
          <ac:chgData name="Alina Olsen" userId="2767c37f-a6e9-488f-8571-0ca7da0f883a" providerId="ADAL" clId="{21DB5DA5-EF38-496C-B1FC-91FD39310BAA}" dt="2024-10-28T11:47:56.007" v="96" actId="20577"/>
          <ac:spMkLst>
            <pc:docMk/>
            <pc:sldMk cId="2128554885" sldId="2147328250"/>
            <ac:spMk id="28" creationId="{F6F3F68F-2309-DA05-99DF-32B3C279236E}"/>
          </ac:spMkLst>
        </pc:spChg>
        <pc:spChg chg="mod">
          <ac:chgData name="Alina Olsen" userId="2767c37f-a6e9-488f-8571-0ca7da0f883a" providerId="ADAL" clId="{21DB5DA5-EF38-496C-B1FC-91FD39310BAA}" dt="2024-10-28T11:43:59.043" v="85" actId="20577"/>
          <ac:spMkLst>
            <pc:docMk/>
            <pc:sldMk cId="2128554885" sldId="2147328250"/>
            <ac:spMk id="29" creationId="{4FDC30ED-7ABC-7CBD-D3A3-DA5556FBE4DB}"/>
          </ac:spMkLst>
        </pc:spChg>
        <pc:spChg chg="mod">
          <ac:chgData name="Alina Olsen" userId="2767c37f-a6e9-488f-8571-0ca7da0f883a" providerId="ADAL" clId="{21DB5DA5-EF38-496C-B1FC-91FD39310BAA}" dt="2024-10-28T11:48:04.809" v="100" actId="20577"/>
          <ac:spMkLst>
            <pc:docMk/>
            <pc:sldMk cId="2128554885" sldId="2147328250"/>
            <ac:spMk id="30" creationId="{66169687-59AA-58F3-CD05-CD9D0A070F5E}"/>
          </ac:spMkLst>
        </pc:spChg>
        <pc:picChg chg="mod">
          <ac:chgData name="Alina Olsen" userId="2767c37f-a6e9-488f-8571-0ca7da0f883a" providerId="ADAL" clId="{21DB5DA5-EF38-496C-B1FC-91FD39310BAA}" dt="2024-10-28T11:49:00.828" v="115" actId="14826"/>
          <ac:picMkLst>
            <pc:docMk/>
            <pc:sldMk cId="2128554885" sldId="2147328250"/>
            <ac:picMk id="15" creationId="{E8F15448-0697-6F9F-A1DF-EAAAD996F843}"/>
          </ac:picMkLst>
        </pc:picChg>
      </pc:sldChg>
      <pc:sldChg chg="addSp delSp modSp mod modNotesTx">
        <pc:chgData name="Alina Olsen" userId="2767c37f-a6e9-488f-8571-0ca7da0f883a" providerId="ADAL" clId="{21DB5DA5-EF38-496C-B1FC-91FD39310BAA}" dt="2024-10-28T14:08:30.828" v="1301" actId="1076"/>
        <pc:sldMkLst>
          <pc:docMk/>
          <pc:sldMk cId="3470324764" sldId="2147328306"/>
        </pc:sldMkLst>
        <pc:spChg chg="mod">
          <ac:chgData name="Alina Olsen" userId="2767c37f-a6e9-488f-8571-0ca7da0f883a" providerId="ADAL" clId="{21DB5DA5-EF38-496C-B1FC-91FD39310BAA}" dt="2024-10-28T12:10:00.450" v="294" actId="20577"/>
          <ac:spMkLst>
            <pc:docMk/>
            <pc:sldMk cId="3470324764" sldId="2147328306"/>
            <ac:spMk id="3" creationId="{108CDA26-3F22-541E-51CA-0376ADC3F7CE}"/>
          </ac:spMkLst>
        </pc:spChg>
        <pc:spChg chg="mod">
          <ac:chgData name="Alina Olsen" userId="2767c37f-a6e9-488f-8571-0ca7da0f883a" providerId="ADAL" clId="{21DB5DA5-EF38-496C-B1FC-91FD39310BAA}" dt="2024-10-28T11:49:48.161" v="130" actId="20577"/>
          <ac:spMkLst>
            <pc:docMk/>
            <pc:sldMk cId="3470324764" sldId="2147328306"/>
            <ac:spMk id="5" creationId="{0F73F742-1DD6-C4F6-7FA3-10C3575C14E0}"/>
          </ac:spMkLst>
        </pc:spChg>
        <pc:spChg chg="del mod">
          <ac:chgData name="Alina Olsen" userId="2767c37f-a6e9-488f-8571-0ca7da0f883a" providerId="ADAL" clId="{21DB5DA5-EF38-496C-B1FC-91FD39310BAA}" dt="2024-10-28T12:02:55.631" v="159" actId="478"/>
          <ac:spMkLst>
            <pc:docMk/>
            <pc:sldMk cId="3470324764" sldId="2147328306"/>
            <ac:spMk id="12" creationId="{329EFF60-5967-7E67-BDFC-4D05DEBD18DC}"/>
          </ac:spMkLst>
        </pc:spChg>
        <pc:spChg chg="del">
          <ac:chgData name="Alina Olsen" userId="2767c37f-a6e9-488f-8571-0ca7da0f883a" providerId="ADAL" clId="{21DB5DA5-EF38-496C-B1FC-91FD39310BAA}" dt="2024-10-28T11:50:03.048" v="132" actId="478"/>
          <ac:spMkLst>
            <pc:docMk/>
            <pc:sldMk cId="3470324764" sldId="2147328306"/>
            <ac:spMk id="13" creationId="{928184C2-7E96-784D-99FC-DB00D607100D}"/>
          </ac:spMkLst>
        </pc:spChg>
        <pc:spChg chg="del">
          <ac:chgData name="Alina Olsen" userId="2767c37f-a6e9-488f-8571-0ca7da0f883a" providerId="ADAL" clId="{21DB5DA5-EF38-496C-B1FC-91FD39310BAA}" dt="2024-10-28T11:50:06.551" v="133" actId="478"/>
          <ac:spMkLst>
            <pc:docMk/>
            <pc:sldMk cId="3470324764" sldId="2147328306"/>
            <ac:spMk id="14" creationId="{D5000626-AC84-2346-6296-F60C5FF041C7}"/>
          </ac:spMkLst>
        </pc:spChg>
        <pc:spChg chg="add mod">
          <ac:chgData name="Alina Olsen" userId="2767c37f-a6e9-488f-8571-0ca7da0f883a" providerId="ADAL" clId="{21DB5DA5-EF38-496C-B1FC-91FD39310BAA}" dt="2024-10-28T12:00:21.793" v="151" actId="14100"/>
          <ac:spMkLst>
            <pc:docMk/>
            <pc:sldMk cId="3470324764" sldId="2147328306"/>
            <ac:spMk id="17" creationId="{E1E87C40-F143-8865-BEDC-AC208A9A8982}"/>
          </ac:spMkLst>
        </pc:spChg>
        <pc:spChg chg="add mod">
          <ac:chgData name="Alina Olsen" userId="2767c37f-a6e9-488f-8571-0ca7da0f883a" providerId="ADAL" clId="{21DB5DA5-EF38-496C-B1FC-91FD39310BAA}" dt="2024-10-28T12:06:47.281" v="193" actId="1076"/>
          <ac:spMkLst>
            <pc:docMk/>
            <pc:sldMk cId="3470324764" sldId="2147328306"/>
            <ac:spMk id="19" creationId="{33BC304A-2628-EDDA-A1A0-2E80AF4A302A}"/>
          </ac:spMkLst>
        </pc:spChg>
        <pc:spChg chg="add mod">
          <ac:chgData name="Alina Olsen" userId="2767c37f-a6e9-488f-8571-0ca7da0f883a" providerId="ADAL" clId="{21DB5DA5-EF38-496C-B1FC-91FD39310BAA}" dt="2024-10-28T12:02:37.983" v="158" actId="1076"/>
          <ac:spMkLst>
            <pc:docMk/>
            <pc:sldMk cId="3470324764" sldId="2147328306"/>
            <ac:spMk id="21" creationId="{32AA69FE-5A40-7C76-A5CB-BACAA3A76D5B}"/>
          </ac:spMkLst>
        </pc:spChg>
        <pc:spChg chg="add mod">
          <ac:chgData name="Alina Olsen" userId="2767c37f-a6e9-488f-8571-0ca7da0f883a" providerId="ADAL" clId="{21DB5DA5-EF38-496C-B1FC-91FD39310BAA}" dt="2024-10-28T12:03:16.975" v="161" actId="1076"/>
          <ac:spMkLst>
            <pc:docMk/>
            <pc:sldMk cId="3470324764" sldId="2147328306"/>
            <ac:spMk id="23" creationId="{46236C66-2E0A-F3FC-8F21-BA9C051D14EA}"/>
          </ac:spMkLst>
        </pc:spChg>
        <pc:spChg chg="del mod">
          <ac:chgData name="Alina Olsen" userId="2767c37f-a6e9-488f-8571-0ca7da0f883a" providerId="ADAL" clId="{21DB5DA5-EF38-496C-B1FC-91FD39310BAA}" dt="2024-10-28T12:07:40.382" v="233" actId="478"/>
          <ac:spMkLst>
            <pc:docMk/>
            <pc:sldMk cId="3470324764" sldId="2147328306"/>
            <ac:spMk id="24" creationId="{2F039A9F-A040-0CF3-C7E8-CB7835B6F9B7}"/>
          </ac:spMkLst>
        </pc:spChg>
        <pc:spChg chg="del">
          <ac:chgData name="Alina Olsen" userId="2767c37f-a6e9-488f-8571-0ca7da0f883a" providerId="ADAL" clId="{21DB5DA5-EF38-496C-B1FC-91FD39310BAA}" dt="2024-10-28T12:03:33.125" v="164" actId="478"/>
          <ac:spMkLst>
            <pc:docMk/>
            <pc:sldMk cId="3470324764" sldId="2147328306"/>
            <ac:spMk id="27" creationId="{F8853389-BB57-91E8-F567-4A1D8DB5EAD1}"/>
          </ac:spMkLst>
        </pc:spChg>
        <pc:spChg chg="add mod">
          <ac:chgData name="Alina Olsen" userId="2767c37f-a6e9-488f-8571-0ca7da0f883a" providerId="ADAL" clId="{21DB5DA5-EF38-496C-B1FC-91FD39310BAA}" dt="2024-10-28T12:09:31.327" v="284" actId="1076"/>
          <ac:spMkLst>
            <pc:docMk/>
            <pc:sldMk cId="3470324764" sldId="2147328306"/>
            <ac:spMk id="32" creationId="{19C6BE03-C60B-3B59-7D22-B77EE81BF90A}"/>
          </ac:spMkLst>
        </pc:spChg>
        <pc:spChg chg="add mod">
          <ac:chgData name="Alina Olsen" userId="2767c37f-a6e9-488f-8571-0ca7da0f883a" providerId="ADAL" clId="{21DB5DA5-EF38-496C-B1FC-91FD39310BAA}" dt="2024-10-28T12:07:31.757" v="230" actId="1076"/>
          <ac:spMkLst>
            <pc:docMk/>
            <pc:sldMk cId="3470324764" sldId="2147328306"/>
            <ac:spMk id="33" creationId="{1629B860-7A82-CB95-C5F0-0E8237B6B4E9}"/>
          </ac:spMkLst>
        </pc:spChg>
        <pc:spChg chg="add mod">
          <ac:chgData name="Alina Olsen" userId="2767c37f-a6e9-488f-8571-0ca7da0f883a" providerId="ADAL" clId="{21DB5DA5-EF38-496C-B1FC-91FD39310BAA}" dt="2024-10-28T12:07:36.934" v="232" actId="1076"/>
          <ac:spMkLst>
            <pc:docMk/>
            <pc:sldMk cId="3470324764" sldId="2147328306"/>
            <ac:spMk id="34" creationId="{C377D940-DD96-2942-F64E-297FC3E128AD}"/>
          </ac:spMkLst>
        </pc:spChg>
        <pc:spChg chg="add mod">
          <ac:chgData name="Alina Olsen" userId="2767c37f-a6e9-488f-8571-0ca7da0f883a" providerId="ADAL" clId="{21DB5DA5-EF38-496C-B1FC-91FD39310BAA}" dt="2024-10-28T14:08:30.828" v="1301" actId="1076"/>
          <ac:spMkLst>
            <pc:docMk/>
            <pc:sldMk cId="3470324764" sldId="2147328306"/>
            <ac:spMk id="35" creationId="{AAB20F61-7668-747B-D138-431CD872146F}"/>
          </ac:spMkLst>
        </pc:spChg>
        <pc:picChg chg="add mod">
          <ac:chgData name="Alina Olsen" userId="2767c37f-a6e9-488f-8571-0ca7da0f883a" providerId="ADAL" clId="{21DB5DA5-EF38-496C-B1FC-91FD39310BAA}" dt="2024-10-28T11:53:45.429" v="139" actId="1076"/>
          <ac:picMkLst>
            <pc:docMk/>
            <pc:sldMk cId="3470324764" sldId="2147328306"/>
            <ac:picMk id="4" creationId="{83875C12-2A5A-47CB-AD8B-A45E6B733E2F}"/>
          </ac:picMkLst>
        </pc:picChg>
        <pc:picChg chg="add del">
          <ac:chgData name="Alina Olsen" userId="2767c37f-a6e9-488f-8571-0ca7da0f883a" providerId="ADAL" clId="{21DB5DA5-EF38-496C-B1FC-91FD39310BAA}" dt="2024-10-28T11:53:40.955" v="137" actId="478"/>
          <ac:picMkLst>
            <pc:docMk/>
            <pc:sldMk cId="3470324764" sldId="2147328306"/>
            <ac:picMk id="8" creationId="{E5F03CF3-3056-9546-4835-99E05AB8190D}"/>
          </ac:picMkLst>
        </pc:picChg>
        <pc:picChg chg="del">
          <ac:chgData name="Alina Olsen" userId="2767c37f-a6e9-488f-8571-0ca7da0f883a" providerId="ADAL" clId="{21DB5DA5-EF38-496C-B1FC-91FD39310BAA}" dt="2024-10-28T11:50:07.770" v="134" actId="478"/>
          <ac:picMkLst>
            <pc:docMk/>
            <pc:sldMk cId="3470324764" sldId="2147328306"/>
            <ac:picMk id="10" creationId="{21F6969B-10C9-1FDF-C235-436680535067}"/>
          </ac:picMkLst>
        </pc:picChg>
        <pc:picChg chg="add mod">
          <ac:chgData name="Alina Olsen" userId="2767c37f-a6e9-488f-8571-0ca7da0f883a" providerId="ADAL" clId="{21DB5DA5-EF38-496C-B1FC-91FD39310BAA}" dt="2024-10-28T11:59:11.377" v="144" actId="1076"/>
          <ac:picMkLst>
            <pc:docMk/>
            <pc:sldMk cId="3470324764" sldId="2147328306"/>
            <ac:picMk id="11" creationId="{E71BC567-FF7B-10AA-4906-2A352BDDCDC8}"/>
          </ac:picMkLst>
        </pc:picChg>
        <pc:picChg chg="add del">
          <ac:chgData name="Alina Olsen" userId="2767c37f-a6e9-488f-8571-0ca7da0f883a" providerId="ADAL" clId="{21DB5DA5-EF38-496C-B1FC-91FD39310BAA}" dt="2024-10-28T11:59:45.201" v="146" actId="478"/>
          <ac:picMkLst>
            <pc:docMk/>
            <pc:sldMk cId="3470324764" sldId="2147328306"/>
            <ac:picMk id="16" creationId="{2A4EBE76-036A-34EA-3992-77A6305BFF21}"/>
          </ac:picMkLst>
        </pc:picChg>
        <pc:picChg chg="del">
          <ac:chgData name="Alina Olsen" userId="2767c37f-a6e9-488f-8571-0ca7da0f883a" providerId="ADAL" clId="{21DB5DA5-EF38-496C-B1FC-91FD39310BAA}" dt="2024-10-28T12:05:20.518" v="176" actId="478"/>
          <ac:picMkLst>
            <pc:docMk/>
            <pc:sldMk cId="3470324764" sldId="2147328306"/>
            <ac:picMk id="18" creationId="{8149E3AB-53D5-33C1-6FB2-5CBBD65C229C}"/>
          </ac:picMkLst>
        </pc:picChg>
        <pc:picChg chg="del">
          <ac:chgData name="Alina Olsen" userId="2767c37f-a6e9-488f-8571-0ca7da0f883a" providerId="ADAL" clId="{21DB5DA5-EF38-496C-B1FC-91FD39310BAA}" dt="2024-10-28T12:03:26.800" v="163" actId="478"/>
          <ac:picMkLst>
            <pc:docMk/>
            <pc:sldMk cId="3470324764" sldId="2147328306"/>
            <ac:picMk id="20" creationId="{DA1071F5-EBAC-1A50-291C-2D5C78A0CBB0}"/>
          </ac:picMkLst>
        </pc:picChg>
        <pc:picChg chg="del">
          <ac:chgData name="Alina Olsen" userId="2767c37f-a6e9-488f-8571-0ca7da0f883a" providerId="ADAL" clId="{21DB5DA5-EF38-496C-B1FC-91FD39310BAA}" dt="2024-10-28T12:04:54.217" v="170" actId="478"/>
          <ac:picMkLst>
            <pc:docMk/>
            <pc:sldMk cId="3470324764" sldId="2147328306"/>
            <ac:picMk id="22" creationId="{3F970519-93DD-1082-8A72-66C700D33DF8}"/>
          </ac:picMkLst>
        </pc:picChg>
        <pc:picChg chg="add mod modCrop">
          <ac:chgData name="Alina Olsen" userId="2767c37f-a6e9-488f-8571-0ca7da0f883a" providerId="ADAL" clId="{21DB5DA5-EF38-496C-B1FC-91FD39310BAA}" dt="2024-10-28T12:09:28.048" v="283" actId="1076"/>
          <ac:picMkLst>
            <pc:docMk/>
            <pc:sldMk cId="3470324764" sldId="2147328306"/>
            <ac:picMk id="26" creationId="{6B632229-9CBB-F784-B7E7-DC5F37B9729C}"/>
          </ac:picMkLst>
        </pc:picChg>
        <pc:picChg chg="add mod">
          <ac:chgData name="Alina Olsen" userId="2767c37f-a6e9-488f-8571-0ca7da0f883a" providerId="ADAL" clId="{21DB5DA5-EF38-496C-B1FC-91FD39310BAA}" dt="2024-10-28T12:09:25.044" v="282" actId="1076"/>
          <ac:picMkLst>
            <pc:docMk/>
            <pc:sldMk cId="3470324764" sldId="2147328306"/>
            <ac:picMk id="29" creationId="{7AA7D80B-10B3-FD89-D077-0A511D960824}"/>
          </ac:picMkLst>
        </pc:picChg>
        <pc:picChg chg="add mod">
          <ac:chgData name="Alina Olsen" userId="2767c37f-a6e9-488f-8571-0ca7da0f883a" providerId="ADAL" clId="{21DB5DA5-EF38-496C-B1FC-91FD39310BAA}" dt="2024-10-28T12:06:04.126" v="180" actId="14100"/>
          <ac:picMkLst>
            <pc:docMk/>
            <pc:sldMk cId="3470324764" sldId="2147328306"/>
            <ac:picMk id="31" creationId="{4C2B4406-5C4E-80D6-8B95-13C430E2B17E}"/>
          </ac:picMkLst>
        </pc:picChg>
      </pc:sldChg>
      <pc:sldChg chg="addSp delSp modSp mod">
        <pc:chgData name="Alina Olsen" userId="2767c37f-a6e9-488f-8571-0ca7da0f883a" providerId="ADAL" clId="{21DB5DA5-EF38-496C-B1FC-91FD39310BAA}" dt="2024-10-28T13:18:57.723" v="885" actId="1076"/>
        <pc:sldMkLst>
          <pc:docMk/>
          <pc:sldMk cId="1177040339" sldId="2147328308"/>
        </pc:sldMkLst>
        <pc:spChg chg="mod">
          <ac:chgData name="Alina Olsen" userId="2767c37f-a6e9-488f-8571-0ca7da0f883a" providerId="ADAL" clId="{21DB5DA5-EF38-496C-B1FC-91FD39310BAA}" dt="2024-10-28T13:17:40.014" v="866" actId="20577"/>
          <ac:spMkLst>
            <pc:docMk/>
            <pc:sldMk cId="1177040339" sldId="2147328308"/>
            <ac:spMk id="2" creationId="{24C2F246-25AC-5B22-6105-21C23366BC32}"/>
          </ac:spMkLst>
        </pc:spChg>
        <pc:spChg chg="add mod">
          <ac:chgData name="Alina Olsen" userId="2767c37f-a6e9-488f-8571-0ca7da0f883a" providerId="ADAL" clId="{21DB5DA5-EF38-496C-B1FC-91FD39310BAA}" dt="2024-10-28T13:18:57.723" v="885" actId="1076"/>
          <ac:spMkLst>
            <pc:docMk/>
            <pc:sldMk cId="1177040339" sldId="2147328308"/>
            <ac:spMk id="7" creationId="{15525B90-8A4B-EDA5-F503-A92E83E64F64}"/>
          </ac:spMkLst>
        </pc:spChg>
        <pc:picChg chg="del">
          <ac:chgData name="Alina Olsen" userId="2767c37f-a6e9-488f-8571-0ca7da0f883a" providerId="ADAL" clId="{21DB5DA5-EF38-496C-B1FC-91FD39310BAA}" dt="2024-10-28T13:14:24.979" v="817" actId="478"/>
          <ac:picMkLst>
            <pc:docMk/>
            <pc:sldMk cId="1177040339" sldId="2147328308"/>
            <ac:picMk id="4" creationId="{BD36F71B-C678-378E-B461-8F1FD125270F}"/>
          </ac:picMkLst>
        </pc:picChg>
        <pc:picChg chg="add mod">
          <ac:chgData name="Alina Olsen" userId="2767c37f-a6e9-488f-8571-0ca7da0f883a" providerId="ADAL" clId="{21DB5DA5-EF38-496C-B1FC-91FD39310BAA}" dt="2024-10-28T13:18:39.157" v="879" actId="1076"/>
          <ac:picMkLst>
            <pc:docMk/>
            <pc:sldMk cId="1177040339" sldId="2147328308"/>
            <ac:picMk id="5" creationId="{9FAF7E1B-249C-811C-57B5-80D3E58671B6}"/>
          </ac:picMkLst>
        </pc:picChg>
        <pc:picChg chg="del">
          <ac:chgData name="Alina Olsen" userId="2767c37f-a6e9-488f-8571-0ca7da0f883a" providerId="ADAL" clId="{21DB5DA5-EF38-496C-B1FC-91FD39310BAA}" dt="2024-10-28T13:14:34.778" v="822" actId="478"/>
          <ac:picMkLst>
            <pc:docMk/>
            <pc:sldMk cId="1177040339" sldId="2147328308"/>
            <ac:picMk id="8" creationId="{5B4DC572-11A6-6AAA-CF46-461AC3F02BB0}"/>
          </ac:picMkLst>
        </pc:picChg>
        <pc:picChg chg="add mod">
          <ac:chgData name="Alina Olsen" userId="2767c37f-a6e9-488f-8571-0ca7da0f883a" providerId="ADAL" clId="{21DB5DA5-EF38-496C-B1FC-91FD39310BAA}" dt="2024-10-28T13:18:47.590" v="882" actId="1076"/>
          <ac:picMkLst>
            <pc:docMk/>
            <pc:sldMk cId="1177040339" sldId="2147328308"/>
            <ac:picMk id="10" creationId="{6CD45898-7049-6D27-2A4E-2EA1B7B3E550}"/>
          </ac:picMkLst>
        </pc:picChg>
        <pc:picChg chg="del">
          <ac:chgData name="Alina Olsen" userId="2767c37f-a6e9-488f-8571-0ca7da0f883a" providerId="ADAL" clId="{21DB5DA5-EF38-496C-B1FC-91FD39310BAA}" dt="2024-10-28T13:14:30.204" v="820" actId="478"/>
          <ac:picMkLst>
            <pc:docMk/>
            <pc:sldMk cId="1177040339" sldId="2147328308"/>
            <ac:picMk id="12" creationId="{F5F4CFAC-118B-5EDA-F6C9-B874F762EA0F}"/>
          </ac:picMkLst>
        </pc:picChg>
      </pc:sldChg>
    </pc:docChg>
  </pc:docChgLst>
  <pc:docChgLst>
    <pc:chgData name="Alina Olsen" userId="2767c37f-a6e9-488f-8571-0ca7da0f883a" providerId="ADAL" clId="{9537D4F9-B161-40C0-BF68-EB3C357BF33C}"/>
    <pc:docChg chg="undo custSel addSld delSld modSld sldOrd">
      <pc:chgData name="Alina Olsen" userId="2767c37f-a6e9-488f-8571-0ca7da0f883a" providerId="ADAL" clId="{9537D4F9-B161-40C0-BF68-EB3C357BF33C}" dt="2024-11-11T11:38:13.039" v="4817" actId="313"/>
      <pc:docMkLst>
        <pc:docMk/>
      </pc:docMkLst>
      <pc:sldChg chg="modSp mod">
        <pc:chgData name="Alina Olsen" userId="2767c37f-a6e9-488f-8571-0ca7da0f883a" providerId="ADAL" clId="{9537D4F9-B161-40C0-BF68-EB3C357BF33C}" dt="2024-11-07T19:37:09" v="271" actId="20577"/>
        <pc:sldMkLst>
          <pc:docMk/>
          <pc:sldMk cId="4112821918" sldId="2147328194"/>
        </pc:sldMkLst>
        <pc:spChg chg="mod">
          <ac:chgData name="Alina Olsen" userId="2767c37f-a6e9-488f-8571-0ca7da0f883a" providerId="ADAL" clId="{9537D4F9-B161-40C0-BF68-EB3C357BF33C}" dt="2024-11-07T19:37:09" v="271" actId="20577"/>
          <ac:spMkLst>
            <pc:docMk/>
            <pc:sldMk cId="4112821918" sldId="2147328194"/>
            <ac:spMk id="9" creationId="{557FAD69-946D-CC06-55A9-BEE83885978C}"/>
          </ac:spMkLst>
        </pc:spChg>
        <pc:picChg chg="mod">
          <ac:chgData name="Alina Olsen" userId="2767c37f-a6e9-488f-8571-0ca7da0f883a" providerId="ADAL" clId="{9537D4F9-B161-40C0-BF68-EB3C357BF33C}" dt="2024-10-29T09:41:35.394" v="22" actId="14826"/>
          <ac:picMkLst>
            <pc:docMk/>
            <pc:sldMk cId="4112821918" sldId="2147328194"/>
            <ac:picMk id="10" creationId="{C98D93A2-9A26-AFBE-BDD1-2BE663B6A721}"/>
          </ac:picMkLst>
        </pc:picChg>
      </pc:sldChg>
      <pc:sldChg chg="addSp delSp modSp mod ord">
        <pc:chgData name="Alina Olsen" userId="2767c37f-a6e9-488f-8571-0ca7da0f883a" providerId="ADAL" clId="{9537D4F9-B161-40C0-BF68-EB3C357BF33C}" dt="2024-11-07T23:41:36.479" v="3074" actId="20577"/>
        <pc:sldMkLst>
          <pc:docMk/>
          <pc:sldMk cId="2119177348" sldId="2147328207"/>
        </pc:sldMkLst>
        <pc:spChg chg="mod">
          <ac:chgData name="Alina Olsen" userId="2767c37f-a6e9-488f-8571-0ca7da0f883a" providerId="ADAL" clId="{9537D4F9-B161-40C0-BF68-EB3C357BF33C}" dt="2024-11-07T22:38:35.530" v="2883" actId="20577"/>
          <ac:spMkLst>
            <pc:docMk/>
            <pc:sldMk cId="2119177348" sldId="2147328207"/>
            <ac:spMk id="4" creationId="{025285D9-D7B5-8424-A07D-8A9EF365F726}"/>
          </ac:spMkLst>
        </pc:spChg>
        <pc:spChg chg="mod">
          <ac:chgData name="Alina Olsen" userId="2767c37f-a6e9-488f-8571-0ca7da0f883a" providerId="ADAL" clId="{9537D4F9-B161-40C0-BF68-EB3C357BF33C}" dt="2024-11-07T21:49:50.930" v="2480"/>
          <ac:spMkLst>
            <pc:docMk/>
            <pc:sldMk cId="2119177348" sldId="2147328207"/>
            <ac:spMk id="5" creationId="{61157435-AC08-CCAC-6CD7-594F004357E7}"/>
          </ac:spMkLst>
        </pc:spChg>
        <pc:spChg chg="mod">
          <ac:chgData name="Alina Olsen" userId="2767c37f-a6e9-488f-8571-0ca7da0f883a" providerId="ADAL" clId="{9537D4F9-B161-40C0-BF68-EB3C357BF33C}" dt="2024-11-07T21:52:33.479" v="2517" actId="20577"/>
          <ac:spMkLst>
            <pc:docMk/>
            <pc:sldMk cId="2119177348" sldId="2147328207"/>
            <ac:spMk id="6" creationId="{74DA6B55-DDD1-FCE0-0F91-9043C094F7EF}"/>
          </ac:spMkLst>
        </pc:spChg>
        <pc:spChg chg="mod">
          <ac:chgData name="Alina Olsen" userId="2767c37f-a6e9-488f-8571-0ca7da0f883a" providerId="ADAL" clId="{9537D4F9-B161-40C0-BF68-EB3C357BF33C}" dt="2024-11-07T21:44:07.331" v="2417" actId="1076"/>
          <ac:spMkLst>
            <pc:docMk/>
            <pc:sldMk cId="2119177348" sldId="2147328207"/>
            <ac:spMk id="9" creationId="{89E94B6C-03AA-3CE5-DAFF-19FCDA53B2CC}"/>
          </ac:spMkLst>
        </pc:spChg>
        <pc:spChg chg="mod">
          <ac:chgData name="Alina Olsen" userId="2767c37f-a6e9-488f-8571-0ca7da0f883a" providerId="ADAL" clId="{9537D4F9-B161-40C0-BF68-EB3C357BF33C}" dt="2024-11-07T21:55:16.216" v="2529" actId="14100"/>
          <ac:spMkLst>
            <pc:docMk/>
            <pc:sldMk cId="2119177348" sldId="2147328207"/>
            <ac:spMk id="10" creationId="{2C7AC295-6122-E6CE-5FBB-9633EA14351B}"/>
          </ac:spMkLst>
        </pc:spChg>
        <pc:spChg chg="del">
          <ac:chgData name="Alina Olsen" userId="2767c37f-a6e9-488f-8571-0ca7da0f883a" providerId="ADAL" clId="{9537D4F9-B161-40C0-BF68-EB3C357BF33C}" dt="2024-11-07T21:21:56.612" v="2237" actId="478"/>
          <ac:spMkLst>
            <pc:docMk/>
            <pc:sldMk cId="2119177348" sldId="2147328207"/>
            <ac:spMk id="11" creationId="{754E681D-053A-EB14-F532-0962FC4714E8}"/>
          </ac:spMkLst>
        </pc:spChg>
        <pc:spChg chg="mod">
          <ac:chgData name="Alina Olsen" userId="2767c37f-a6e9-488f-8571-0ca7da0f883a" providerId="ADAL" clId="{9537D4F9-B161-40C0-BF68-EB3C357BF33C}" dt="2024-11-07T21:58:41.508" v="2571" actId="20577"/>
          <ac:spMkLst>
            <pc:docMk/>
            <pc:sldMk cId="2119177348" sldId="2147328207"/>
            <ac:spMk id="12" creationId="{BF430C52-75B7-F7EC-5A93-56C84ED54470}"/>
          </ac:spMkLst>
        </pc:spChg>
        <pc:spChg chg="mod">
          <ac:chgData name="Alina Olsen" userId="2767c37f-a6e9-488f-8571-0ca7da0f883a" providerId="ADAL" clId="{9537D4F9-B161-40C0-BF68-EB3C357BF33C}" dt="2024-11-07T22:04:54.345" v="2639" actId="20577"/>
          <ac:spMkLst>
            <pc:docMk/>
            <pc:sldMk cId="2119177348" sldId="2147328207"/>
            <ac:spMk id="15" creationId="{E6B13AF7-F203-6EA7-6A4E-DD9ADB90E801}"/>
          </ac:spMkLst>
        </pc:spChg>
        <pc:spChg chg="mod">
          <ac:chgData name="Alina Olsen" userId="2767c37f-a6e9-488f-8571-0ca7da0f883a" providerId="ADAL" clId="{9537D4F9-B161-40C0-BF68-EB3C357BF33C}" dt="2024-11-07T21:41:48.638" v="2385" actId="14100"/>
          <ac:spMkLst>
            <pc:docMk/>
            <pc:sldMk cId="2119177348" sldId="2147328207"/>
            <ac:spMk id="23" creationId="{61D6BD6E-4C79-6D03-6C8B-6BDD3F0DC2F1}"/>
          </ac:spMkLst>
        </pc:spChg>
        <pc:spChg chg="mod">
          <ac:chgData name="Alina Olsen" userId="2767c37f-a6e9-488f-8571-0ca7da0f883a" providerId="ADAL" clId="{9537D4F9-B161-40C0-BF68-EB3C357BF33C}" dt="2024-11-07T21:50:01.334" v="2482" actId="14100"/>
          <ac:spMkLst>
            <pc:docMk/>
            <pc:sldMk cId="2119177348" sldId="2147328207"/>
            <ac:spMk id="27" creationId="{06C61F66-947E-79B5-BB28-ECB6C21D3948}"/>
          </ac:spMkLst>
        </pc:spChg>
        <pc:spChg chg="mod">
          <ac:chgData name="Alina Olsen" userId="2767c37f-a6e9-488f-8571-0ca7da0f883a" providerId="ADAL" clId="{9537D4F9-B161-40C0-BF68-EB3C357BF33C}" dt="2024-11-07T21:41:43.232" v="2384" actId="14100"/>
          <ac:spMkLst>
            <pc:docMk/>
            <pc:sldMk cId="2119177348" sldId="2147328207"/>
            <ac:spMk id="31" creationId="{8E07C2C7-79CC-9E62-1AB9-ED93D0CE83B9}"/>
          </ac:spMkLst>
        </pc:spChg>
        <pc:spChg chg="mod">
          <ac:chgData name="Alina Olsen" userId="2767c37f-a6e9-488f-8571-0ca7da0f883a" providerId="ADAL" clId="{9537D4F9-B161-40C0-BF68-EB3C357BF33C}" dt="2024-11-07T23:41:36.479" v="3074" actId="20577"/>
          <ac:spMkLst>
            <pc:docMk/>
            <pc:sldMk cId="2119177348" sldId="2147328207"/>
            <ac:spMk id="34" creationId="{FAE50FC0-3DC9-C4AA-51F1-005502322DB4}"/>
          </ac:spMkLst>
        </pc:spChg>
        <pc:spChg chg="mod">
          <ac:chgData name="Alina Olsen" userId="2767c37f-a6e9-488f-8571-0ca7da0f883a" providerId="ADAL" clId="{9537D4F9-B161-40C0-BF68-EB3C357BF33C}" dt="2024-11-07T21:40:34.401" v="2365" actId="20577"/>
          <ac:spMkLst>
            <pc:docMk/>
            <pc:sldMk cId="2119177348" sldId="2147328207"/>
            <ac:spMk id="36" creationId="{09A4BC57-6524-F4CE-040A-13403BCFEF5E}"/>
          </ac:spMkLst>
        </pc:spChg>
        <pc:picChg chg="del">
          <ac:chgData name="Alina Olsen" userId="2767c37f-a6e9-488f-8571-0ca7da0f883a" providerId="ADAL" clId="{9537D4F9-B161-40C0-BF68-EB3C357BF33C}" dt="2024-11-07T21:12:18.532" v="2212" actId="478"/>
          <ac:picMkLst>
            <pc:docMk/>
            <pc:sldMk cId="2119177348" sldId="2147328207"/>
            <ac:picMk id="3" creationId="{4DB20605-5C10-C2F7-B9D4-D3BFA1021121}"/>
          </ac:picMkLst>
        </pc:picChg>
        <pc:picChg chg="add mod">
          <ac:chgData name="Alina Olsen" userId="2767c37f-a6e9-488f-8571-0ca7da0f883a" providerId="ADAL" clId="{9537D4F9-B161-40C0-BF68-EB3C357BF33C}" dt="2024-11-07T21:12:33.345" v="2216" actId="1076"/>
          <ac:picMkLst>
            <pc:docMk/>
            <pc:sldMk cId="2119177348" sldId="2147328207"/>
            <ac:picMk id="7" creationId="{AE0B9E7C-17FC-79E9-F1E1-2336EB1B4E76}"/>
          </ac:picMkLst>
        </pc:picChg>
        <pc:picChg chg="add mod">
          <ac:chgData name="Alina Olsen" userId="2767c37f-a6e9-488f-8571-0ca7da0f883a" providerId="ADAL" clId="{9537D4F9-B161-40C0-BF68-EB3C357BF33C}" dt="2024-11-07T21:38:28.998" v="2298" actId="1076"/>
          <ac:picMkLst>
            <pc:docMk/>
            <pc:sldMk cId="2119177348" sldId="2147328207"/>
            <ac:picMk id="13" creationId="{6165CD00-B895-A4B4-5C9B-8DD4AD9BC751}"/>
          </ac:picMkLst>
        </pc:picChg>
        <pc:picChg chg="del">
          <ac:chgData name="Alina Olsen" userId="2767c37f-a6e9-488f-8571-0ca7da0f883a" providerId="ADAL" clId="{9537D4F9-B161-40C0-BF68-EB3C357BF33C}" dt="2024-11-07T21:38:18.311" v="2294" actId="478"/>
          <ac:picMkLst>
            <pc:docMk/>
            <pc:sldMk cId="2119177348" sldId="2147328207"/>
            <ac:picMk id="17" creationId="{CD6A1D17-BD16-3F28-1D9D-65F2753CA5F5}"/>
          </ac:picMkLst>
        </pc:picChg>
        <pc:picChg chg="del">
          <ac:chgData name="Alina Olsen" userId="2767c37f-a6e9-488f-8571-0ca7da0f883a" providerId="ADAL" clId="{9537D4F9-B161-40C0-BF68-EB3C357BF33C}" dt="2024-11-07T21:48:03.117" v="2457" actId="478"/>
          <ac:picMkLst>
            <pc:docMk/>
            <pc:sldMk cId="2119177348" sldId="2147328207"/>
            <ac:picMk id="20" creationId="{BCE63C47-CE03-F3B9-2F51-64F976F2E633}"/>
          </ac:picMkLst>
        </pc:picChg>
        <pc:picChg chg="add mod">
          <ac:chgData name="Alina Olsen" userId="2767c37f-a6e9-488f-8571-0ca7da0f883a" providerId="ADAL" clId="{9537D4F9-B161-40C0-BF68-EB3C357BF33C}" dt="2024-11-07T21:48:21.036" v="2462" actId="14100"/>
          <ac:picMkLst>
            <pc:docMk/>
            <pc:sldMk cId="2119177348" sldId="2147328207"/>
            <ac:picMk id="21" creationId="{CC5D1639-C83B-2C40-5EF2-24B9D0FC56E4}"/>
          </ac:picMkLst>
        </pc:picChg>
        <pc:picChg chg="add mod">
          <ac:chgData name="Alina Olsen" userId="2767c37f-a6e9-488f-8571-0ca7da0f883a" providerId="ADAL" clId="{9537D4F9-B161-40C0-BF68-EB3C357BF33C}" dt="2024-11-07T21:54:01.952" v="2523" actId="14100"/>
          <ac:picMkLst>
            <pc:docMk/>
            <pc:sldMk cId="2119177348" sldId="2147328207"/>
            <ac:picMk id="25" creationId="{F55884B5-23E8-F158-B4E3-886563CB739B}"/>
          </ac:picMkLst>
        </pc:picChg>
        <pc:picChg chg="del">
          <ac:chgData name="Alina Olsen" userId="2767c37f-a6e9-488f-8571-0ca7da0f883a" providerId="ADAL" clId="{9537D4F9-B161-40C0-BF68-EB3C357BF33C}" dt="2024-11-07T21:52:55.036" v="2518" actId="478"/>
          <ac:picMkLst>
            <pc:docMk/>
            <pc:sldMk cId="2119177348" sldId="2147328207"/>
            <ac:picMk id="26" creationId="{F3543B32-569A-3CEF-74CB-FAB54B0AAE61}"/>
          </ac:picMkLst>
        </pc:picChg>
        <pc:picChg chg="del">
          <ac:chgData name="Alina Olsen" userId="2767c37f-a6e9-488f-8571-0ca7da0f883a" providerId="ADAL" clId="{9537D4F9-B161-40C0-BF68-EB3C357BF33C}" dt="2024-11-07T21:58:49.349" v="2572" actId="478"/>
          <ac:picMkLst>
            <pc:docMk/>
            <pc:sldMk cId="2119177348" sldId="2147328207"/>
            <ac:picMk id="29" creationId="{6C69A8CB-1D3E-E47D-9BF5-F39ABA7FA97E}"/>
          </ac:picMkLst>
        </pc:picChg>
        <pc:picChg chg="add mod">
          <ac:chgData name="Alina Olsen" userId="2767c37f-a6e9-488f-8571-0ca7da0f883a" providerId="ADAL" clId="{9537D4F9-B161-40C0-BF68-EB3C357BF33C}" dt="2024-11-07T22:02:31.124" v="2611" actId="1076"/>
          <ac:picMkLst>
            <pc:docMk/>
            <pc:sldMk cId="2119177348" sldId="2147328207"/>
            <ac:picMk id="38" creationId="{05D78EC5-A093-BD99-43B0-E60DF495A609}"/>
          </ac:picMkLst>
        </pc:picChg>
      </pc:sldChg>
      <pc:sldChg chg="addSp delSp modSp mod ord">
        <pc:chgData name="Alina Olsen" userId="2767c37f-a6e9-488f-8571-0ca7da0f883a" providerId="ADAL" clId="{9537D4F9-B161-40C0-BF68-EB3C357BF33C}" dt="2024-11-11T11:38:13.039" v="4817" actId="313"/>
        <pc:sldMkLst>
          <pc:docMk/>
          <pc:sldMk cId="4108777010" sldId="2147328228"/>
        </pc:sldMkLst>
        <pc:spChg chg="mod">
          <ac:chgData name="Alina Olsen" userId="2767c37f-a6e9-488f-8571-0ca7da0f883a" providerId="ADAL" clId="{9537D4F9-B161-40C0-BF68-EB3C357BF33C}" dt="2024-11-11T11:38:13.039" v="4817" actId="313"/>
          <ac:spMkLst>
            <pc:docMk/>
            <pc:sldMk cId="4108777010" sldId="2147328228"/>
            <ac:spMk id="10" creationId="{4EA476A2-CE5C-5432-5CF2-F54523301E84}"/>
          </ac:spMkLst>
        </pc:spChg>
        <pc:picChg chg="del">
          <ac:chgData name="Alina Olsen" userId="2767c37f-a6e9-488f-8571-0ca7da0f883a" providerId="ADAL" clId="{9537D4F9-B161-40C0-BF68-EB3C357BF33C}" dt="2024-11-07T22:41:24.612" v="2894" actId="478"/>
          <ac:picMkLst>
            <pc:docMk/>
            <pc:sldMk cId="4108777010" sldId="2147328228"/>
            <ac:picMk id="3" creationId="{6D74EC99-C1DF-4437-34E1-AD004781B085}"/>
          </ac:picMkLst>
        </pc:picChg>
        <pc:picChg chg="add mod">
          <ac:chgData name="Alina Olsen" userId="2767c37f-a6e9-488f-8571-0ca7da0f883a" providerId="ADAL" clId="{9537D4F9-B161-40C0-BF68-EB3C357BF33C}" dt="2024-11-11T10:25:40.515" v="4488" actId="1076"/>
          <ac:picMkLst>
            <pc:docMk/>
            <pc:sldMk cId="4108777010" sldId="2147328228"/>
            <ac:picMk id="3" creationId="{A384D2CA-C183-DD67-2EE2-AE73BF8D89C2}"/>
          </ac:picMkLst>
        </pc:picChg>
      </pc:sldChg>
      <pc:sldChg chg="ord">
        <pc:chgData name="Alina Olsen" userId="2767c37f-a6e9-488f-8571-0ca7da0f883a" providerId="ADAL" clId="{9537D4F9-B161-40C0-BF68-EB3C357BF33C}" dt="2024-11-07T22:41:07.252" v="2891"/>
        <pc:sldMkLst>
          <pc:docMk/>
          <pc:sldMk cId="3587192689" sldId="2147328296"/>
        </pc:sldMkLst>
      </pc:sldChg>
      <pc:sldChg chg="addSp delSp modSp mod ord modNotesTx">
        <pc:chgData name="Alina Olsen" userId="2767c37f-a6e9-488f-8571-0ca7da0f883a" providerId="ADAL" clId="{9537D4F9-B161-40C0-BF68-EB3C357BF33C}" dt="2024-11-07T21:40:20.141" v="2363" actId="20577"/>
        <pc:sldMkLst>
          <pc:docMk/>
          <pc:sldMk cId="3470324764" sldId="2147328306"/>
        </pc:sldMkLst>
        <pc:spChg chg="del mod">
          <ac:chgData name="Alina Olsen" userId="2767c37f-a6e9-488f-8571-0ca7da0f883a" providerId="ADAL" clId="{9537D4F9-B161-40C0-BF68-EB3C357BF33C}" dt="2024-11-07T20:20:41.677" v="719" actId="478"/>
          <ac:spMkLst>
            <pc:docMk/>
            <pc:sldMk cId="3470324764" sldId="2147328306"/>
            <ac:spMk id="3" creationId="{108CDA26-3F22-541E-51CA-0376ADC3F7CE}"/>
          </ac:spMkLst>
        </pc:spChg>
        <pc:spChg chg="mod">
          <ac:chgData name="Alina Olsen" userId="2767c37f-a6e9-488f-8571-0ca7da0f883a" providerId="ADAL" clId="{9537D4F9-B161-40C0-BF68-EB3C357BF33C}" dt="2024-11-07T21:40:20.141" v="2363" actId="20577"/>
          <ac:spMkLst>
            <pc:docMk/>
            <pc:sldMk cId="3470324764" sldId="2147328306"/>
            <ac:spMk id="5" creationId="{0F73F742-1DD6-C4F6-7FA3-10C3575C14E0}"/>
          </ac:spMkLst>
        </pc:spChg>
        <pc:spChg chg="add mod">
          <ac:chgData name="Alina Olsen" userId="2767c37f-a6e9-488f-8571-0ca7da0f883a" providerId="ADAL" clId="{9537D4F9-B161-40C0-BF68-EB3C357BF33C}" dt="2024-11-07T20:49:43.632" v="2204" actId="14100"/>
          <ac:spMkLst>
            <pc:docMk/>
            <pc:sldMk cId="3470324764" sldId="2147328306"/>
            <ac:spMk id="9" creationId="{50E553F4-6DA6-8804-10F2-231D069C17F4}"/>
          </ac:spMkLst>
        </pc:spChg>
        <pc:spChg chg="add del mod">
          <ac:chgData name="Alina Olsen" userId="2767c37f-a6e9-488f-8571-0ca7da0f883a" providerId="ADAL" clId="{9537D4F9-B161-40C0-BF68-EB3C357BF33C}" dt="2024-11-07T20:08:39.374" v="681" actId="478"/>
          <ac:spMkLst>
            <pc:docMk/>
            <pc:sldMk cId="3470324764" sldId="2147328306"/>
            <ac:spMk id="12" creationId="{44EA7B53-EEFA-8D9F-CCF9-6247ADAE3499}"/>
          </ac:spMkLst>
        </pc:spChg>
        <pc:spChg chg="add mod">
          <ac:chgData name="Alina Olsen" userId="2767c37f-a6e9-488f-8571-0ca7da0f883a" providerId="ADAL" clId="{9537D4F9-B161-40C0-BF68-EB3C357BF33C}" dt="2024-11-07T20:50:22.478" v="2208" actId="1076"/>
          <ac:spMkLst>
            <pc:docMk/>
            <pc:sldMk cId="3470324764" sldId="2147328306"/>
            <ac:spMk id="13" creationId="{97A16013-ED40-D00B-DD19-7C6706C45BC3}"/>
          </ac:spMkLst>
        </pc:spChg>
        <pc:spChg chg="add mod">
          <ac:chgData name="Alina Olsen" userId="2767c37f-a6e9-488f-8571-0ca7da0f883a" providerId="ADAL" clId="{9537D4F9-B161-40C0-BF68-EB3C357BF33C}" dt="2024-11-07T20:49:51.327" v="2206" actId="1076"/>
          <ac:spMkLst>
            <pc:docMk/>
            <pc:sldMk cId="3470324764" sldId="2147328306"/>
            <ac:spMk id="16" creationId="{B45548F6-9586-0B49-D561-8A2D276D8DD8}"/>
          </ac:spMkLst>
        </pc:spChg>
        <pc:spChg chg="del">
          <ac:chgData name="Alina Olsen" userId="2767c37f-a6e9-488f-8571-0ca7da0f883a" providerId="ADAL" clId="{9537D4F9-B161-40C0-BF68-EB3C357BF33C}" dt="2024-11-07T20:03:42.486" v="655" actId="478"/>
          <ac:spMkLst>
            <pc:docMk/>
            <pc:sldMk cId="3470324764" sldId="2147328306"/>
            <ac:spMk id="17" creationId="{E1E87C40-F143-8865-BEDC-AC208A9A8982}"/>
          </ac:spMkLst>
        </pc:spChg>
        <pc:spChg chg="add mod">
          <ac:chgData name="Alina Olsen" userId="2767c37f-a6e9-488f-8571-0ca7da0f883a" providerId="ADAL" clId="{9537D4F9-B161-40C0-BF68-EB3C357BF33C}" dt="2024-11-07T20:49:57.655" v="2207" actId="1076"/>
          <ac:spMkLst>
            <pc:docMk/>
            <pc:sldMk cId="3470324764" sldId="2147328306"/>
            <ac:spMk id="18" creationId="{4D0FF607-1BDD-023F-9BEE-9C3A57E35C9C}"/>
          </ac:spMkLst>
        </pc:spChg>
        <pc:spChg chg="del">
          <ac:chgData name="Alina Olsen" userId="2767c37f-a6e9-488f-8571-0ca7da0f883a" providerId="ADAL" clId="{9537D4F9-B161-40C0-BF68-EB3C357BF33C}" dt="2024-11-07T20:03:44.990" v="656" actId="478"/>
          <ac:spMkLst>
            <pc:docMk/>
            <pc:sldMk cId="3470324764" sldId="2147328306"/>
            <ac:spMk id="19" creationId="{33BC304A-2628-EDDA-A1A0-2E80AF4A302A}"/>
          </ac:spMkLst>
        </pc:spChg>
        <pc:spChg chg="del">
          <ac:chgData name="Alina Olsen" userId="2767c37f-a6e9-488f-8571-0ca7da0f883a" providerId="ADAL" clId="{9537D4F9-B161-40C0-BF68-EB3C357BF33C}" dt="2024-11-07T20:03:51.279" v="659" actId="478"/>
          <ac:spMkLst>
            <pc:docMk/>
            <pc:sldMk cId="3470324764" sldId="2147328306"/>
            <ac:spMk id="21" creationId="{32AA69FE-5A40-7C76-A5CB-BACAA3A76D5B}"/>
          </ac:spMkLst>
        </pc:spChg>
        <pc:spChg chg="del">
          <ac:chgData name="Alina Olsen" userId="2767c37f-a6e9-488f-8571-0ca7da0f883a" providerId="ADAL" clId="{9537D4F9-B161-40C0-BF68-EB3C357BF33C}" dt="2024-11-07T20:03:58.736" v="660" actId="478"/>
          <ac:spMkLst>
            <pc:docMk/>
            <pc:sldMk cId="3470324764" sldId="2147328306"/>
            <ac:spMk id="23" creationId="{46236C66-2E0A-F3FC-8F21-BA9C051D14EA}"/>
          </ac:spMkLst>
        </pc:spChg>
        <pc:spChg chg="add mod">
          <ac:chgData name="Alina Olsen" userId="2767c37f-a6e9-488f-8571-0ca7da0f883a" providerId="ADAL" clId="{9537D4F9-B161-40C0-BF68-EB3C357BF33C}" dt="2024-11-07T20:19:07.395" v="707" actId="1076"/>
          <ac:spMkLst>
            <pc:docMk/>
            <pc:sldMk cId="3470324764" sldId="2147328306"/>
            <ac:spMk id="24" creationId="{D0EA5F2B-2C3C-9434-9690-7C0511564390}"/>
          </ac:spMkLst>
        </pc:spChg>
        <pc:spChg chg="add mod">
          <ac:chgData name="Alina Olsen" userId="2767c37f-a6e9-488f-8571-0ca7da0f883a" providerId="ADAL" clId="{9537D4F9-B161-40C0-BF68-EB3C357BF33C}" dt="2024-11-07T20:50:42.814" v="2211" actId="1076"/>
          <ac:spMkLst>
            <pc:docMk/>
            <pc:sldMk cId="3470324764" sldId="2147328306"/>
            <ac:spMk id="28" creationId="{924A15F4-6515-CBE0-CEC5-27AE7EF29132}"/>
          </ac:spMkLst>
        </pc:spChg>
        <pc:spChg chg="del">
          <ac:chgData name="Alina Olsen" userId="2767c37f-a6e9-488f-8571-0ca7da0f883a" providerId="ADAL" clId="{9537D4F9-B161-40C0-BF68-EB3C357BF33C}" dt="2024-11-07T20:17:53.752" v="694" actId="478"/>
          <ac:spMkLst>
            <pc:docMk/>
            <pc:sldMk cId="3470324764" sldId="2147328306"/>
            <ac:spMk id="32" creationId="{19C6BE03-C60B-3B59-7D22-B77EE81BF90A}"/>
          </ac:spMkLst>
        </pc:spChg>
        <pc:spChg chg="del">
          <ac:chgData name="Alina Olsen" userId="2767c37f-a6e9-488f-8571-0ca7da0f883a" providerId="ADAL" clId="{9537D4F9-B161-40C0-BF68-EB3C357BF33C}" dt="2024-11-07T20:17:54.897" v="695" actId="478"/>
          <ac:spMkLst>
            <pc:docMk/>
            <pc:sldMk cId="3470324764" sldId="2147328306"/>
            <ac:spMk id="33" creationId="{1629B860-7A82-CB95-C5F0-0E8237B6B4E9}"/>
          </ac:spMkLst>
        </pc:spChg>
        <pc:spChg chg="del mod">
          <ac:chgData name="Alina Olsen" userId="2767c37f-a6e9-488f-8571-0ca7da0f883a" providerId="ADAL" clId="{9537D4F9-B161-40C0-BF68-EB3C357BF33C}" dt="2024-11-07T20:20:25.686" v="717" actId="478"/>
          <ac:spMkLst>
            <pc:docMk/>
            <pc:sldMk cId="3470324764" sldId="2147328306"/>
            <ac:spMk id="34" creationId="{C377D940-DD96-2942-F64E-297FC3E128AD}"/>
          </ac:spMkLst>
        </pc:spChg>
        <pc:spChg chg="del mod">
          <ac:chgData name="Alina Olsen" userId="2767c37f-a6e9-488f-8571-0ca7da0f883a" providerId="ADAL" clId="{9537D4F9-B161-40C0-BF68-EB3C357BF33C}" dt="2024-11-07T20:06:57.291" v="674" actId="478"/>
          <ac:spMkLst>
            <pc:docMk/>
            <pc:sldMk cId="3470324764" sldId="2147328306"/>
            <ac:spMk id="35" creationId="{AAB20F61-7668-747B-D138-431CD872146F}"/>
          </ac:spMkLst>
        </pc:spChg>
        <pc:spChg chg="add del mod">
          <ac:chgData name="Alina Olsen" userId="2767c37f-a6e9-488f-8571-0ca7da0f883a" providerId="ADAL" clId="{9537D4F9-B161-40C0-BF68-EB3C357BF33C}" dt="2024-11-07T20:20:55.493" v="720" actId="478"/>
          <ac:spMkLst>
            <pc:docMk/>
            <pc:sldMk cId="3470324764" sldId="2147328306"/>
            <ac:spMk id="36" creationId="{413C33EC-DA0F-5C0D-7D31-805E78521455}"/>
          </ac:spMkLst>
        </pc:spChg>
        <pc:picChg chg="del">
          <ac:chgData name="Alina Olsen" userId="2767c37f-a6e9-488f-8571-0ca7da0f883a" providerId="ADAL" clId="{9537D4F9-B161-40C0-BF68-EB3C357BF33C}" dt="2024-11-07T20:03:45.813" v="657" actId="478"/>
          <ac:picMkLst>
            <pc:docMk/>
            <pc:sldMk cId="3470324764" sldId="2147328306"/>
            <ac:picMk id="4" creationId="{83875C12-2A5A-47CB-AD8B-A45E6B733E2F}"/>
          </ac:picMkLst>
        </pc:picChg>
        <pc:picChg chg="add mod">
          <ac:chgData name="Alina Olsen" userId="2767c37f-a6e9-488f-8571-0ca7da0f883a" providerId="ADAL" clId="{9537D4F9-B161-40C0-BF68-EB3C357BF33C}" dt="2024-11-07T20:49:33.904" v="2203" actId="14100"/>
          <ac:picMkLst>
            <pc:docMk/>
            <pc:sldMk cId="3470324764" sldId="2147328306"/>
            <ac:picMk id="8" creationId="{9DA719FB-8A0D-3B70-51D9-5921DDD990E7}"/>
          </ac:picMkLst>
        </pc:picChg>
        <pc:picChg chg="add del mod">
          <ac:chgData name="Alina Olsen" userId="2767c37f-a6e9-488f-8571-0ca7da0f883a" providerId="ADAL" clId="{9537D4F9-B161-40C0-BF68-EB3C357BF33C}" dt="2024-11-07T20:05:49.185" v="669" actId="478"/>
          <ac:picMkLst>
            <pc:docMk/>
            <pc:sldMk cId="3470324764" sldId="2147328306"/>
            <ac:picMk id="10" creationId="{A7ACCA9B-FCE1-D540-7A3A-EB990F94F135}"/>
          </ac:picMkLst>
        </pc:picChg>
        <pc:picChg chg="del">
          <ac:chgData name="Alina Olsen" userId="2767c37f-a6e9-488f-8571-0ca7da0f883a" providerId="ADAL" clId="{9537D4F9-B161-40C0-BF68-EB3C357BF33C}" dt="2024-11-07T20:03:59.508" v="661" actId="478"/>
          <ac:picMkLst>
            <pc:docMk/>
            <pc:sldMk cId="3470324764" sldId="2147328306"/>
            <ac:picMk id="11" creationId="{E71BC567-FF7B-10AA-4906-2A352BDDCDC8}"/>
          </ac:picMkLst>
        </pc:picChg>
        <pc:picChg chg="add mod">
          <ac:chgData name="Alina Olsen" userId="2767c37f-a6e9-488f-8571-0ca7da0f883a" providerId="ADAL" clId="{9537D4F9-B161-40C0-BF68-EB3C357BF33C}" dt="2024-11-07T20:49:47.739" v="2205" actId="1076"/>
          <ac:picMkLst>
            <pc:docMk/>
            <pc:sldMk cId="3470324764" sldId="2147328306"/>
            <ac:picMk id="15" creationId="{FC1BEACD-6E71-0F7A-85F5-94B02EA696C2}"/>
          </ac:picMkLst>
        </pc:picChg>
        <pc:picChg chg="add mod">
          <ac:chgData name="Alina Olsen" userId="2767c37f-a6e9-488f-8571-0ca7da0f883a" providerId="ADAL" clId="{9537D4F9-B161-40C0-BF68-EB3C357BF33C}" dt="2024-11-07T20:50:36.177" v="2210" actId="14100"/>
          <ac:picMkLst>
            <pc:docMk/>
            <pc:sldMk cId="3470324764" sldId="2147328306"/>
            <ac:picMk id="22" creationId="{D21C7467-6F9B-24FB-60A5-1761372512EA}"/>
          </ac:picMkLst>
        </pc:picChg>
        <pc:picChg chg="del">
          <ac:chgData name="Alina Olsen" userId="2767c37f-a6e9-488f-8571-0ca7da0f883a" providerId="ADAL" clId="{9537D4F9-B161-40C0-BF68-EB3C357BF33C}" dt="2024-11-07T20:17:52.260" v="693" actId="478"/>
          <ac:picMkLst>
            <pc:docMk/>
            <pc:sldMk cId="3470324764" sldId="2147328306"/>
            <ac:picMk id="26" creationId="{6B632229-9CBB-F784-B7E7-DC5F37B9729C}"/>
          </ac:picMkLst>
        </pc:picChg>
        <pc:picChg chg="add mod">
          <ac:chgData name="Alina Olsen" userId="2767c37f-a6e9-488f-8571-0ca7da0f883a" providerId="ADAL" clId="{9537D4F9-B161-40C0-BF68-EB3C357BF33C}" dt="2024-11-07T20:50:31.240" v="2209" actId="14100"/>
          <ac:picMkLst>
            <pc:docMk/>
            <pc:sldMk cId="3470324764" sldId="2147328306"/>
            <ac:picMk id="27" creationId="{38BA7755-C196-5978-16D5-46D08FDC2285}"/>
          </ac:picMkLst>
        </pc:picChg>
        <pc:picChg chg="del">
          <ac:chgData name="Alina Olsen" userId="2767c37f-a6e9-488f-8571-0ca7da0f883a" providerId="ADAL" clId="{9537D4F9-B161-40C0-BF68-EB3C357BF33C}" dt="2024-11-07T20:17:50.895" v="692" actId="478"/>
          <ac:picMkLst>
            <pc:docMk/>
            <pc:sldMk cId="3470324764" sldId="2147328306"/>
            <ac:picMk id="29" creationId="{7AA7D80B-10B3-FD89-D077-0A511D960824}"/>
          </ac:picMkLst>
        </pc:picChg>
        <pc:picChg chg="del">
          <ac:chgData name="Alina Olsen" userId="2767c37f-a6e9-488f-8571-0ca7da0f883a" providerId="ADAL" clId="{9537D4F9-B161-40C0-BF68-EB3C357BF33C}" dt="2024-11-07T20:17:50.059" v="691" actId="478"/>
          <ac:picMkLst>
            <pc:docMk/>
            <pc:sldMk cId="3470324764" sldId="2147328306"/>
            <ac:picMk id="31" creationId="{4C2B4406-5C4E-80D6-8B95-13C430E2B17E}"/>
          </ac:picMkLst>
        </pc:picChg>
      </pc:sldChg>
      <pc:sldChg chg="addSp delSp modSp mod ord">
        <pc:chgData name="Alina Olsen" userId="2767c37f-a6e9-488f-8571-0ca7da0f883a" providerId="ADAL" clId="{9537D4F9-B161-40C0-BF68-EB3C357BF33C}" dt="2024-11-07T22:51:15.833" v="2946" actId="1076"/>
        <pc:sldMkLst>
          <pc:docMk/>
          <pc:sldMk cId="1177040339" sldId="2147328308"/>
        </pc:sldMkLst>
        <pc:spChg chg="mod">
          <ac:chgData name="Alina Olsen" userId="2767c37f-a6e9-488f-8571-0ca7da0f883a" providerId="ADAL" clId="{9537D4F9-B161-40C0-BF68-EB3C357BF33C}" dt="2024-11-07T22:49:26.608" v="2936" actId="20577"/>
          <ac:spMkLst>
            <pc:docMk/>
            <pc:sldMk cId="1177040339" sldId="2147328308"/>
            <ac:spMk id="2" creationId="{24C2F246-25AC-5B22-6105-21C23366BC32}"/>
          </ac:spMkLst>
        </pc:spChg>
        <pc:spChg chg="add mod">
          <ac:chgData name="Alina Olsen" userId="2767c37f-a6e9-488f-8571-0ca7da0f883a" providerId="ADAL" clId="{9537D4F9-B161-40C0-BF68-EB3C357BF33C}" dt="2024-11-07T22:49:34.663" v="2937" actId="1076"/>
          <ac:spMkLst>
            <pc:docMk/>
            <pc:sldMk cId="1177040339" sldId="2147328308"/>
            <ac:spMk id="4" creationId="{38B9D71F-0E55-F93E-AA70-AC0F9015ECE4}"/>
          </ac:spMkLst>
        </pc:spChg>
        <pc:spChg chg="del mod">
          <ac:chgData name="Alina Olsen" userId="2767c37f-a6e9-488f-8571-0ca7da0f883a" providerId="ADAL" clId="{9537D4F9-B161-40C0-BF68-EB3C357BF33C}" dt="2024-11-07T22:48:56.672" v="2925" actId="478"/>
          <ac:spMkLst>
            <pc:docMk/>
            <pc:sldMk cId="1177040339" sldId="2147328308"/>
            <ac:spMk id="7" creationId="{15525B90-8A4B-EDA5-F503-A92E83E64F64}"/>
          </ac:spMkLst>
        </pc:spChg>
        <pc:picChg chg="del">
          <ac:chgData name="Alina Olsen" userId="2767c37f-a6e9-488f-8571-0ca7da0f883a" providerId="ADAL" clId="{9537D4F9-B161-40C0-BF68-EB3C357BF33C}" dt="2024-11-07T22:46:59.119" v="2923" actId="478"/>
          <ac:picMkLst>
            <pc:docMk/>
            <pc:sldMk cId="1177040339" sldId="2147328308"/>
            <ac:picMk id="5" creationId="{9FAF7E1B-249C-811C-57B5-80D3E58671B6}"/>
          </ac:picMkLst>
        </pc:picChg>
        <pc:picChg chg="add mod">
          <ac:chgData name="Alina Olsen" userId="2767c37f-a6e9-488f-8571-0ca7da0f883a" providerId="ADAL" clId="{9537D4F9-B161-40C0-BF68-EB3C357BF33C}" dt="2024-11-07T22:51:12.979" v="2945" actId="1076"/>
          <ac:picMkLst>
            <pc:docMk/>
            <pc:sldMk cId="1177040339" sldId="2147328308"/>
            <ac:picMk id="8" creationId="{9ADF2B77-5466-65C7-C19C-CB4633958C70}"/>
          </ac:picMkLst>
        </pc:picChg>
        <pc:picChg chg="del">
          <ac:chgData name="Alina Olsen" userId="2767c37f-a6e9-488f-8571-0ca7da0f883a" providerId="ADAL" clId="{9537D4F9-B161-40C0-BF68-EB3C357BF33C}" dt="2024-11-07T22:46:56.717" v="2922" actId="478"/>
          <ac:picMkLst>
            <pc:docMk/>
            <pc:sldMk cId="1177040339" sldId="2147328308"/>
            <ac:picMk id="10" creationId="{6CD45898-7049-6D27-2A4E-2EA1B7B3E550}"/>
          </ac:picMkLst>
        </pc:picChg>
        <pc:picChg chg="add mod">
          <ac:chgData name="Alina Olsen" userId="2767c37f-a6e9-488f-8571-0ca7da0f883a" providerId="ADAL" clId="{9537D4F9-B161-40C0-BF68-EB3C357BF33C}" dt="2024-11-07T22:51:15.833" v="2946" actId="1076"/>
          <ac:picMkLst>
            <pc:docMk/>
            <pc:sldMk cId="1177040339" sldId="2147328308"/>
            <ac:picMk id="11" creationId="{594263E3-58A7-F339-F3BE-860874BB40AF}"/>
          </ac:picMkLst>
        </pc:picChg>
      </pc:sldChg>
      <pc:sldChg chg="new del">
        <pc:chgData name="Alina Olsen" userId="2767c37f-a6e9-488f-8571-0ca7da0f883a" providerId="ADAL" clId="{9537D4F9-B161-40C0-BF68-EB3C357BF33C}" dt="2024-10-29T09:42:53.299" v="44" actId="680"/>
        <pc:sldMkLst>
          <pc:docMk/>
          <pc:sldMk cId="1246012153" sldId="2147328309"/>
        </pc:sldMkLst>
      </pc:sldChg>
      <pc:sldChg chg="addSp modSp new del mod">
        <pc:chgData name="Alina Olsen" userId="2767c37f-a6e9-488f-8571-0ca7da0f883a" providerId="ADAL" clId="{9537D4F9-B161-40C0-BF68-EB3C357BF33C}" dt="2024-11-11T11:30:53.725" v="4584" actId="47"/>
        <pc:sldMkLst>
          <pc:docMk/>
          <pc:sldMk cId="3254194916" sldId="2147328309"/>
        </pc:sldMkLst>
        <pc:spChg chg="mod">
          <ac:chgData name="Alina Olsen" userId="2767c37f-a6e9-488f-8571-0ca7da0f883a" providerId="ADAL" clId="{9537D4F9-B161-40C0-BF68-EB3C357BF33C}" dt="2024-10-29T09:43:07.730" v="57" actId="20577"/>
          <ac:spMkLst>
            <pc:docMk/>
            <pc:sldMk cId="3254194916" sldId="2147328309"/>
            <ac:spMk id="2" creationId="{E2481AC8-D119-8BCF-7CC5-8A1B30C991EF}"/>
          </ac:spMkLst>
        </pc:spChg>
        <pc:spChg chg="mod">
          <ac:chgData name="Alina Olsen" userId="2767c37f-a6e9-488f-8571-0ca7da0f883a" providerId="ADAL" clId="{9537D4F9-B161-40C0-BF68-EB3C357BF33C}" dt="2024-10-29T09:47:07.976" v="111" actId="20577"/>
          <ac:spMkLst>
            <pc:docMk/>
            <pc:sldMk cId="3254194916" sldId="2147328309"/>
            <ac:spMk id="3" creationId="{3429FBE8-5B67-5A20-FF1E-5A251BD56956}"/>
          </ac:spMkLst>
        </pc:spChg>
        <pc:picChg chg="add mod">
          <ac:chgData name="Alina Olsen" userId="2767c37f-a6e9-488f-8571-0ca7da0f883a" providerId="ADAL" clId="{9537D4F9-B161-40C0-BF68-EB3C357BF33C}" dt="2024-10-29T09:46:41.917" v="59" actId="1076"/>
          <ac:picMkLst>
            <pc:docMk/>
            <pc:sldMk cId="3254194916" sldId="2147328309"/>
            <ac:picMk id="5" creationId="{1DC7095E-AB96-2821-BD6F-1EA0184E44C3}"/>
          </ac:picMkLst>
        </pc:picChg>
        <pc:picChg chg="add mod">
          <ac:chgData name="Alina Olsen" userId="2767c37f-a6e9-488f-8571-0ca7da0f883a" providerId="ADAL" clId="{9537D4F9-B161-40C0-BF68-EB3C357BF33C}" dt="2024-10-29T09:48:00.097" v="115" actId="1076"/>
          <ac:picMkLst>
            <pc:docMk/>
            <pc:sldMk cId="3254194916" sldId="2147328309"/>
            <ac:picMk id="7" creationId="{D3585CA4-039A-64F7-ACD3-31C90C162B38}"/>
          </ac:picMkLst>
        </pc:picChg>
        <pc:picChg chg="add mod">
          <ac:chgData name="Alina Olsen" userId="2767c37f-a6e9-488f-8571-0ca7da0f883a" providerId="ADAL" clId="{9537D4F9-B161-40C0-BF68-EB3C357BF33C}" dt="2024-10-29T09:48:41.362" v="118" actId="1076"/>
          <ac:picMkLst>
            <pc:docMk/>
            <pc:sldMk cId="3254194916" sldId="2147328309"/>
            <ac:picMk id="9" creationId="{BCF91A33-4243-3095-C379-152E71C08B5B}"/>
          </ac:picMkLst>
        </pc:picChg>
        <pc:picChg chg="add mod">
          <ac:chgData name="Alina Olsen" userId="2767c37f-a6e9-488f-8571-0ca7da0f883a" providerId="ADAL" clId="{9537D4F9-B161-40C0-BF68-EB3C357BF33C}" dt="2024-10-29T09:49:08.804" v="124" actId="1076"/>
          <ac:picMkLst>
            <pc:docMk/>
            <pc:sldMk cId="3254194916" sldId="2147328309"/>
            <ac:picMk id="11" creationId="{C40BE001-E576-E880-36A5-D30144958DDA}"/>
          </ac:picMkLst>
        </pc:picChg>
      </pc:sldChg>
      <pc:sldChg chg="addSp delSp modSp add del mod">
        <pc:chgData name="Alina Olsen" userId="2767c37f-a6e9-488f-8571-0ca7da0f883a" providerId="ADAL" clId="{9537D4F9-B161-40C0-BF68-EB3C357BF33C}" dt="2024-11-11T11:30:55.365" v="4585" actId="47"/>
        <pc:sldMkLst>
          <pc:docMk/>
          <pc:sldMk cId="369856115" sldId="2147328310"/>
        </pc:sldMkLst>
        <pc:spChg chg="del">
          <ac:chgData name="Alina Olsen" userId="2767c37f-a6e9-488f-8571-0ca7da0f883a" providerId="ADAL" clId="{9537D4F9-B161-40C0-BF68-EB3C357BF33C}" dt="2024-10-29T09:49:35.425" v="128" actId="478"/>
          <ac:spMkLst>
            <pc:docMk/>
            <pc:sldMk cId="369856115" sldId="2147328310"/>
            <ac:spMk id="3" creationId="{F0F09528-A7A5-DF21-DBDD-5A16B355C1CB}"/>
          </ac:spMkLst>
        </pc:spChg>
        <pc:spChg chg="add del mod">
          <ac:chgData name="Alina Olsen" userId="2767c37f-a6e9-488f-8571-0ca7da0f883a" providerId="ADAL" clId="{9537D4F9-B161-40C0-BF68-EB3C357BF33C}" dt="2024-10-29T09:50:37.936" v="136" actId="478"/>
          <ac:spMkLst>
            <pc:docMk/>
            <pc:sldMk cId="369856115" sldId="2147328310"/>
            <ac:spMk id="6" creationId="{E086762B-BDF6-154D-F5C4-586996A8CB6E}"/>
          </ac:spMkLst>
        </pc:spChg>
        <pc:picChg chg="del">
          <ac:chgData name="Alina Olsen" userId="2767c37f-a6e9-488f-8571-0ca7da0f883a" providerId="ADAL" clId="{9537D4F9-B161-40C0-BF68-EB3C357BF33C}" dt="2024-10-29T09:49:31.392" v="126" actId="478"/>
          <ac:picMkLst>
            <pc:docMk/>
            <pc:sldMk cId="369856115" sldId="2147328310"/>
            <ac:picMk id="5" creationId="{D990D916-637D-4380-E77D-DFEC9B6BA460}"/>
          </ac:picMkLst>
        </pc:picChg>
        <pc:picChg chg="del">
          <ac:chgData name="Alina Olsen" userId="2767c37f-a6e9-488f-8571-0ca7da0f883a" providerId="ADAL" clId="{9537D4F9-B161-40C0-BF68-EB3C357BF33C}" dt="2024-10-29T09:49:36.967" v="129" actId="478"/>
          <ac:picMkLst>
            <pc:docMk/>
            <pc:sldMk cId="369856115" sldId="2147328310"/>
            <ac:picMk id="7" creationId="{CC7B3607-5CC5-06C1-7255-EB9EFC38E40C}"/>
          </ac:picMkLst>
        </pc:picChg>
        <pc:picChg chg="del">
          <ac:chgData name="Alina Olsen" userId="2767c37f-a6e9-488f-8571-0ca7da0f883a" providerId="ADAL" clId="{9537D4F9-B161-40C0-BF68-EB3C357BF33C}" dt="2024-10-29T09:49:32.271" v="127" actId="478"/>
          <ac:picMkLst>
            <pc:docMk/>
            <pc:sldMk cId="369856115" sldId="2147328310"/>
            <ac:picMk id="9" creationId="{D306AAFA-B5E9-E0A9-FF2F-0BBF4653764E}"/>
          </ac:picMkLst>
        </pc:picChg>
        <pc:picChg chg="add mod">
          <ac:chgData name="Alina Olsen" userId="2767c37f-a6e9-488f-8571-0ca7da0f883a" providerId="ADAL" clId="{9537D4F9-B161-40C0-BF68-EB3C357BF33C}" dt="2024-10-29T09:51:09.895" v="148" actId="1076"/>
          <ac:picMkLst>
            <pc:docMk/>
            <pc:sldMk cId="369856115" sldId="2147328310"/>
            <ac:picMk id="10" creationId="{2F1BBE17-4339-375C-6FE0-EAAB514DABF4}"/>
          </ac:picMkLst>
        </pc:picChg>
        <pc:picChg chg="del">
          <ac:chgData name="Alina Olsen" userId="2767c37f-a6e9-488f-8571-0ca7da0f883a" providerId="ADAL" clId="{9537D4F9-B161-40C0-BF68-EB3C357BF33C}" dt="2024-10-29T09:49:38.927" v="130" actId="478"/>
          <ac:picMkLst>
            <pc:docMk/>
            <pc:sldMk cId="369856115" sldId="2147328310"/>
            <ac:picMk id="11" creationId="{80DA399B-16F8-B84A-CD74-BA97AF66CBB2}"/>
          </ac:picMkLst>
        </pc:picChg>
        <pc:picChg chg="add mod">
          <ac:chgData name="Alina Olsen" userId="2767c37f-a6e9-488f-8571-0ca7da0f883a" providerId="ADAL" clId="{9537D4F9-B161-40C0-BF68-EB3C357BF33C}" dt="2024-10-29T09:52:04.827" v="158" actId="14100"/>
          <ac:picMkLst>
            <pc:docMk/>
            <pc:sldMk cId="369856115" sldId="2147328310"/>
            <ac:picMk id="13" creationId="{F02AC2C8-FEF5-E1CF-F250-ACE1D0659176}"/>
          </ac:picMkLst>
        </pc:picChg>
        <pc:picChg chg="add mod">
          <ac:chgData name="Alina Olsen" userId="2767c37f-a6e9-488f-8571-0ca7da0f883a" providerId="ADAL" clId="{9537D4F9-B161-40C0-BF68-EB3C357BF33C}" dt="2024-10-29T09:51:13.395" v="150" actId="1076"/>
          <ac:picMkLst>
            <pc:docMk/>
            <pc:sldMk cId="369856115" sldId="2147328310"/>
            <ac:picMk id="15" creationId="{DE10D776-46D8-6E2F-F589-9BACBB826287}"/>
          </ac:picMkLst>
        </pc:picChg>
        <pc:picChg chg="add mod">
          <ac:chgData name="Alina Olsen" userId="2767c37f-a6e9-488f-8571-0ca7da0f883a" providerId="ADAL" clId="{9537D4F9-B161-40C0-BF68-EB3C357BF33C}" dt="2024-10-29T09:52:07.682" v="159" actId="14100"/>
          <ac:picMkLst>
            <pc:docMk/>
            <pc:sldMk cId="369856115" sldId="2147328310"/>
            <ac:picMk id="17" creationId="{A95EE2AB-5CB7-9004-3118-6873BD74ED0B}"/>
          </ac:picMkLst>
        </pc:picChg>
        <pc:picChg chg="add mod">
          <ac:chgData name="Alina Olsen" userId="2767c37f-a6e9-488f-8571-0ca7da0f883a" providerId="ADAL" clId="{9537D4F9-B161-40C0-BF68-EB3C357BF33C}" dt="2024-10-29T09:52:10.215" v="160" actId="14100"/>
          <ac:picMkLst>
            <pc:docMk/>
            <pc:sldMk cId="369856115" sldId="2147328310"/>
            <ac:picMk id="19" creationId="{53749101-06D5-9459-3B2E-B6DAC5E0CCEF}"/>
          </ac:picMkLst>
        </pc:picChg>
        <pc:picChg chg="add mod">
          <ac:chgData name="Alina Olsen" userId="2767c37f-a6e9-488f-8571-0ca7da0f883a" providerId="ADAL" clId="{9537D4F9-B161-40C0-BF68-EB3C357BF33C}" dt="2024-10-29T09:51:57.305" v="156" actId="1076"/>
          <ac:picMkLst>
            <pc:docMk/>
            <pc:sldMk cId="369856115" sldId="2147328310"/>
            <ac:picMk id="21" creationId="{80B8C340-2106-BB0C-E79B-4E3868C11661}"/>
          </ac:picMkLst>
        </pc:picChg>
        <pc:picChg chg="add mod">
          <ac:chgData name="Alina Olsen" userId="2767c37f-a6e9-488f-8571-0ca7da0f883a" providerId="ADAL" clId="{9537D4F9-B161-40C0-BF68-EB3C357BF33C}" dt="2024-10-29T09:52:30.634" v="163" actId="1076"/>
          <ac:picMkLst>
            <pc:docMk/>
            <pc:sldMk cId="369856115" sldId="2147328310"/>
            <ac:picMk id="23" creationId="{66246CBA-FB9A-A5BD-3B0C-305716F89A1B}"/>
          </ac:picMkLst>
        </pc:picChg>
        <pc:picChg chg="add mod">
          <ac:chgData name="Alina Olsen" userId="2767c37f-a6e9-488f-8571-0ca7da0f883a" providerId="ADAL" clId="{9537D4F9-B161-40C0-BF68-EB3C357BF33C}" dt="2024-10-29T09:52:48.544" v="166" actId="14100"/>
          <ac:picMkLst>
            <pc:docMk/>
            <pc:sldMk cId="369856115" sldId="2147328310"/>
            <ac:picMk id="25" creationId="{F73B6F72-3725-AA69-9823-7A6DB4E73D4C}"/>
          </ac:picMkLst>
        </pc:picChg>
        <pc:picChg chg="add mod">
          <ac:chgData name="Alina Olsen" userId="2767c37f-a6e9-488f-8571-0ca7da0f883a" providerId="ADAL" clId="{9537D4F9-B161-40C0-BF68-EB3C357BF33C}" dt="2024-10-29T09:53:34.910" v="176" actId="1076"/>
          <ac:picMkLst>
            <pc:docMk/>
            <pc:sldMk cId="369856115" sldId="2147328310"/>
            <ac:picMk id="27" creationId="{24734AF8-9C1B-3A9D-A76B-33BDDDAD753B}"/>
          </ac:picMkLst>
        </pc:picChg>
        <pc:picChg chg="add mod">
          <ac:chgData name="Alina Olsen" userId="2767c37f-a6e9-488f-8571-0ca7da0f883a" providerId="ADAL" clId="{9537D4F9-B161-40C0-BF68-EB3C357BF33C}" dt="2024-10-29T09:53:33.844" v="175" actId="1076"/>
          <ac:picMkLst>
            <pc:docMk/>
            <pc:sldMk cId="369856115" sldId="2147328310"/>
            <ac:picMk id="29" creationId="{8F255294-19D4-55F1-F2E9-71A7B69A01D3}"/>
          </ac:picMkLst>
        </pc:picChg>
        <pc:picChg chg="add mod">
          <ac:chgData name="Alina Olsen" userId="2767c37f-a6e9-488f-8571-0ca7da0f883a" providerId="ADAL" clId="{9537D4F9-B161-40C0-BF68-EB3C357BF33C}" dt="2024-10-29T09:53:54.393" v="179" actId="1076"/>
          <ac:picMkLst>
            <pc:docMk/>
            <pc:sldMk cId="369856115" sldId="2147328310"/>
            <ac:picMk id="31" creationId="{0EA68B59-DD94-E700-9B9C-AF05ECBD52D4}"/>
          </ac:picMkLst>
        </pc:picChg>
        <pc:picChg chg="add mod">
          <ac:chgData name="Alina Olsen" userId="2767c37f-a6e9-488f-8571-0ca7da0f883a" providerId="ADAL" clId="{9537D4F9-B161-40C0-BF68-EB3C357BF33C}" dt="2024-10-29T09:54:14.327" v="182" actId="14100"/>
          <ac:picMkLst>
            <pc:docMk/>
            <pc:sldMk cId="369856115" sldId="2147328310"/>
            <ac:picMk id="33" creationId="{CAD8CCD0-9452-28F6-1E6C-CD9DF144BDAB}"/>
          </ac:picMkLst>
        </pc:picChg>
      </pc:sldChg>
      <pc:sldChg chg="addSp delSp modSp add del mod">
        <pc:chgData name="Alina Olsen" userId="2767c37f-a6e9-488f-8571-0ca7da0f883a" providerId="ADAL" clId="{9537D4F9-B161-40C0-BF68-EB3C357BF33C}" dt="2024-11-11T11:31:02.516" v="4586" actId="47"/>
        <pc:sldMkLst>
          <pc:docMk/>
          <pc:sldMk cId="1278634055" sldId="2147328311"/>
        </pc:sldMkLst>
        <pc:picChg chg="add mod">
          <ac:chgData name="Alina Olsen" userId="2767c37f-a6e9-488f-8571-0ca7da0f883a" providerId="ADAL" clId="{9537D4F9-B161-40C0-BF68-EB3C357BF33C}" dt="2024-10-29T09:55:21.631" v="203" actId="1076"/>
          <ac:picMkLst>
            <pc:docMk/>
            <pc:sldMk cId="1278634055" sldId="2147328311"/>
            <ac:picMk id="4" creationId="{C35AE947-A80D-E489-7BD4-0411418C937F}"/>
          </ac:picMkLst>
        </pc:picChg>
        <pc:picChg chg="add mod">
          <ac:chgData name="Alina Olsen" userId="2767c37f-a6e9-488f-8571-0ca7da0f883a" providerId="ADAL" clId="{9537D4F9-B161-40C0-BF68-EB3C357BF33C}" dt="2024-10-29T09:55:20.362" v="202" actId="14100"/>
          <ac:picMkLst>
            <pc:docMk/>
            <pc:sldMk cId="1278634055" sldId="2147328311"/>
            <ac:picMk id="6" creationId="{6E442DD4-87B3-0B6B-BEFB-9B871C16CA04}"/>
          </ac:picMkLst>
        </pc:picChg>
        <pc:picChg chg="add mod">
          <ac:chgData name="Alina Olsen" userId="2767c37f-a6e9-488f-8571-0ca7da0f883a" providerId="ADAL" clId="{9537D4F9-B161-40C0-BF68-EB3C357BF33C}" dt="2024-10-29T09:55:41.318" v="206" actId="1076"/>
          <ac:picMkLst>
            <pc:docMk/>
            <pc:sldMk cId="1278634055" sldId="2147328311"/>
            <ac:picMk id="8" creationId="{98CF8510-AFF8-E1A3-16AE-DC2E21E3C69A}"/>
          </ac:picMkLst>
        </pc:picChg>
        <pc:picChg chg="del">
          <ac:chgData name="Alina Olsen" userId="2767c37f-a6e9-488f-8571-0ca7da0f883a" providerId="ADAL" clId="{9537D4F9-B161-40C0-BF68-EB3C357BF33C}" dt="2024-10-29T09:54:30.894" v="194" actId="478"/>
          <ac:picMkLst>
            <pc:docMk/>
            <pc:sldMk cId="1278634055" sldId="2147328311"/>
            <ac:picMk id="10" creationId="{64F32299-48B3-BCA5-F1C7-B6AD9FBDBC3A}"/>
          </ac:picMkLst>
        </pc:picChg>
        <pc:picChg chg="add mod">
          <ac:chgData name="Alina Olsen" userId="2767c37f-a6e9-488f-8571-0ca7da0f883a" providerId="ADAL" clId="{9537D4F9-B161-40C0-BF68-EB3C357BF33C}" dt="2024-10-29T09:56:03.960" v="210" actId="1076"/>
          <ac:picMkLst>
            <pc:docMk/>
            <pc:sldMk cId="1278634055" sldId="2147328311"/>
            <ac:picMk id="11" creationId="{47B4C415-C228-EA0B-E5F3-722B2A7E8985}"/>
          </ac:picMkLst>
        </pc:picChg>
        <pc:picChg chg="del">
          <ac:chgData name="Alina Olsen" userId="2767c37f-a6e9-488f-8571-0ca7da0f883a" providerId="ADAL" clId="{9537D4F9-B161-40C0-BF68-EB3C357BF33C}" dt="2024-10-29T09:54:31.486" v="195" actId="478"/>
          <ac:picMkLst>
            <pc:docMk/>
            <pc:sldMk cId="1278634055" sldId="2147328311"/>
            <ac:picMk id="13" creationId="{80F5BC1E-4FAD-4EA7-D49A-EAD2AD4A159B}"/>
          </ac:picMkLst>
        </pc:picChg>
        <pc:picChg chg="add mod">
          <ac:chgData name="Alina Olsen" userId="2767c37f-a6e9-488f-8571-0ca7da0f883a" providerId="ADAL" clId="{9537D4F9-B161-40C0-BF68-EB3C357BF33C}" dt="2024-10-29T09:56:39.394" v="218" actId="1076"/>
          <ac:picMkLst>
            <pc:docMk/>
            <pc:sldMk cId="1278634055" sldId="2147328311"/>
            <ac:picMk id="14" creationId="{53A6F131-5F9D-55E9-9BA2-B88E2935C035}"/>
          </ac:picMkLst>
        </pc:picChg>
        <pc:picChg chg="del">
          <ac:chgData name="Alina Olsen" userId="2767c37f-a6e9-488f-8571-0ca7da0f883a" providerId="ADAL" clId="{9537D4F9-B161-40C0-BF68-EB3C357BF33C}" dt="2024-10-29T09:54:29.410" v="192" actId="478"/>
          <ac:picMkLst>
            <pc:docMk/>
            <pc:sldMk cId="1278634055" sldId="2147328311"/>
            <ac:picMk id="15" creationId="{21C6B5E4-B391-3A24-4792-EBC1D0510B24}"/>
          </ac:picMkLst>
        </pc:picChg>
        <pc:picChg chg="del">
          <ac:chgData name="Alina Olsen" userId="2767c37f-a6e9-488f-8571-0ca7da0f883a" providerId="ADAL" clId="{9537D4F9-B161-40C0-BF68-EB3C357BF33C}" dt="2024-10-29T09:54:30.228" v="193" actId="478"/>
          <ac:picMkLst>
            <pc:docMk/>
            <pc:sldMk cId="1278634055" sldId="2147328311"/>
            <ac:picMk id="17" creationId="{2E676F37-91F0-5C5E-D4A9-48F9F84896F8}"/>
          </ac:picMkLst>
        </pc:picChg>
        <pc:picChg chg="add mod">
          <ac:chgData name="Alina Olsen" userId="2767c37f-a6e9-488f-8571-0ca7da0f883a" providerId="ADAL" clId="{9537D4F9-B161-40C0-BF68-EB3C357BF33C}" dt="2024-10-29T09:56:37.860" v="217" actId="1076"/>
          <ac:picMkLst>
            <pc:docMk/>
            <pc:sldMk cId="1278634055" sldId="2147328311"/>
            <ac:picMk id="18" creationId="{DE62BA69-9934-4133-2270-5556CB912C72}"/>
          </ac:picMkLst>
        </pc:picChg>
        <pc:picChg chg="del">
          <ac:chgData name="Alina Olsen" userId="2767c37f-a6e9-488f-8571-0ca7da0f883a" providerId="ADAL" clId="{9537D4F9-B161-40C0-BF68-EB3C357BF33C}" dt="2024-10-29T09:54:28.261" v="190" actId="478"/>
          <ac:picMkLst>
            <pc:docMk/>
            <pc:sldMk cId="1278634055" sldId="2147328311"/>
            <ac:picMk id="19" creationId="{A29B0CFA-A71B-0328-9580-6AFE8050B07F}"/>
          </ac:picMkLst>
        </pc:picChg>
        <pc:picChg chg="del">
          <ac:chgData name="Alina Olsen" userId="2767c37f-a6e9-488f-8571-0ca7da0f883a" providerId="ADAL" clId="{9537D4F9-B161-40C0-BF68-EB3C357BF33C}" dt="2024-10-29T09:54:28.838" v="191" actId="478"/>
          <ac:picMkLst>
            <pc:docMk/>
            <pc:sldMk cId="1278634055" sldId="2147328311"/>
            <ac:picMk id="21" creationId="{CD612FC1-460F-8527-3F40-2894C320966E}"/>
          </ac:picMkLst>
        </pc:picChg>
        <pc:picChg chg="add mod">
          <ac:chgData name="Alina Olsen" userId="2767c37f-a6e9-488f-8571-0ca7da0f883a" providerId="ADAL" clId="{9537D4F9-B161-40C0-BF68-EB3C357BF33C}" dt="2024-10-29T09:57:06.882" v="221" actId="1076"/>
          <ac:picMkLst>
            <pc:docMk/>
            <pc:sldMk cId="1278634055" sldId="2147328311"/>
            <ac:picMk id="22" creationId="{1DD690DD-E7E6-BEB3-B282-934863A79C83}"/>
          </ac:picMkLst>
        </pc:picChg>
        <pc:picChg chg="del">
          <ac:chgData name="Alina Olsen" userId="2767c37f-a6e9-488f-8571-0ca7da0f883a" providerId="ADAL" clId="{9537D4F9-B161-40C0-BF68-EB3C357BF33C}" dt="2024-10-29T09:54:23.777" v="184" actId="478"/>
          <ac:picMkLst>
            <pc:docMk/>
            <pc:sldMk cId="1278634055" sldId="2147328311"/>
            <ac:picMk id="23" creationId="{3911A8E2-6830-4A07-C955-45098A887083}"/>
          </ac:picMkLst>
        </pc:picChg>
        <pc:picChg chg="del">
          <ac:chgData name="Alina Olsen" userId="2767c37f-a6e9-488f-8571-0ca7da0f883a" providerId="ADAL" clId="{9537D4F9-B161-40C0-BF68-EB3C357BF33C}" dt="2024-10-29T09:54:24.277" v="185" actId="478"/>
          <ac:picMkLst>
            <pc:docMk/>
            <pc:sldMk cId="1278634055" sldId="2147328311"/>
            <ac:picMk id="25" creationId="{91EC3439-96A9-3681-A853-E8412C6ADA1B}"/>
          </ac:picMkLst>
        </pc:picChg>
        <pc:picChg chg="add mod">
          <ac:chgData name="Alina Olsen" userId="2767c37f-a6e9-488f-8571-0ca7da0f883a" providerId="ADAL" clId="{9537D4F9-B161-40C0-BF68-EB3C357BF33C}" dt="2024-10-29T09:57:24.560" v="224" actId="14100"/>
          <ac:picMkLst>
            <pc:docMk/>
            <pc:sldMk cId="1278634055" sldId="2147328311"/>
            <ac:picMk id="26" creationId="{717E9ED4-8356-6B90-BB8E-043C9D8CD19A}"/>
          </ac:picMkLst>
        </pc:picChg>
        <pc:picChg chg="del">
          <ac:chgData name="Alina Olsen" userId="2767c37f-a6e9-488f-8571-0ca7da0f883a" providerId="ADAL" clId="{9537D4F9-B161-40C0-BF68-EB3C357BF33C}" dt="2024-10-29T09:54:26.477" v="187" actId="478"/>
          <ac:picMkLst>
            <pc:docMk/>
            <pc:sldMk cId="1278634055" sldId="2147328311"/>
            <ac:picMk id="27" creationId="{D2C8F561-12C3-35B7-7504-36BBC1F2773D}"/>
          </ac:picMkLst>
        </pc:picChg>
        <pc:picChg chg="del">
          <ac:chgData name="Alina Olsen" userId="2767c37f-a6e9-488f-8571-0ca7da0f883a" providerId="ADAL" clId="{9537D4F9-B161-40C0-BF68-EB3C357BF33C}" dt="2024-10-29T09:54:25.944" v="186" actId="478"/>
          <ac:picMkLst>
            <pc:docMk/>
            <pc:sldMk cId="1278634055" sldId="2147328311"/>
            <ac:picMk id="29" creationId="{2BCC3637-A1BC-9290-AD9F-1645C2A10A2B}"/>
          </ac:picMkLst>
        </pc:picChg>
        <pc:picChg chg="del">
          <ac:chgData name="Alina Olsen" userId="2767c37f-a6e9-488f-8571-0ca7da0f883a" providerId="ADAL" clId="{9537D4F9-B161-40C0-BF68-EB3C357BF33C}" dt="2024-10-29T09:54:27.110" v="188" actId="478"/>
          <ac:picMkLst>
            <pc:docMk/>
            <pc:sldMk cId="1278634055" sldId="2147328311"/>
            <ac:picMk id="31" creationId="{68116556-4DCE-58AA-DA06-B78EAF5B2288}"/>
          </ac:picMkLst>
        </pc:picChg>
        <pc:picChg chg="del">
          <ac:chgData name="Alina Olsen" userId="2767c37f-a6e9-488f-8571-0ca7da0f883a" providerId="ADAL" clId="{9537D4F9-B161-40C0-BF68-EB3C357BF33C}" dt="2024-10-29T09:54:27.694" v="189" actId="478"/>
          <ac:picMkLst>
            <pc:docMk/>
            <pc:sldMk cId="1278634055" sldId="2147328311"/>
            <ac:picMk id="33" creationId="{59CA5A18-125A-BB63-68A4-0C90ED70C99E}"/>
          </ac:picMkLst>
        </pc:picChg>
      </pc:sldChg>
      <pc:sldChg chg="new del">
        <pc:chgData name="Alina Olsen" userId="2767c37f-a6e9-488f-8571-0ca7da0f883a" providerId="ADAL" clId="{9537D4F9-B161-40C0-BF68-EB3C357BF33C}" dt="2024-10-30T14:29:31.351" v="227" actId="47"/>
        <pc:sldMkLst>
          <pc:docMk/>
          <pc:sldMk cId="220419489" sldId="2147328312"/>
        </pc:sldMkLst>
      </pc:sldChg>
      <pc:sldChg chg="addSp delSp modSp new del mod">
        <pc:chgData name="Alina Olsen" userId="2767c37f-a6e9-488f-8571-0ca7da0f883a" providerId="ADAL" clId="{9537D4F9-B161-40C0-BF68-EB3C357BF33C}" dt="2024-11-11T11:31:08.472" v="4587" actId="47"/>
        <pc:sldMkLst>
          <pc:docMk/>
          <pc:sldMk cId="2965035292" sldId="2147328313"/>
        </pc:sldMkLst>
        <pc:spChg chg="mod">
          <ac:chgData name="Alina Olsen" userId="2767c37f-a6e9-488f-8571-0ca7da0f883a" providerId="ADAL" clId="{9537D4F9-B161-40C0-BF68-EB3C357BF33C}" dt="2024-10-30T14:29:50.006" v="236" actId="20577"/>
          <ac:spMkLst>
            <pc:docMk/>
            <pc:sldMk cId="2965035292" sldId="2147328313"/>
            <ac:spMk id="2" creationId="{7E4730B7-4CDB-DFBE-68F8-0BD2B8FA22E5}"/>
          </ac:spMkLst>
        </pc:spChg>
        <pc:spChg chg="del">
          <ac:chgData name="Alina Olsen" userId="2767c37f-a6e9-488f-8571-0ca7da0f883a" providerId="ADAL" clId="{9537D4F9-B161-40C0-BF68-EB3C357BF33C}" dt="2024-10-30T14:29:36.745" v="228" actId="478"/>
          <ac:spMkLst>
            <pc:docMk/>
            <pc:sldMk cId="2965035292" sldId="2147328313"/>
            <ac:spMk id="3" creationId="{E3A28B53-EFB0-D952-FB40-71D04B428B76}"/>
          </ac:spMkLst>
        </pc:spChg>
        <pc:picChg chg="add mod">
          <ac:chgData name="Alina Olsen" userId="2767c37f-a6e9-488f-8571-0ca7da0f883a" providerId="ADAL" clId="{9537D4F9-B161-40C0-BF68-EB3C357BF33C}" dt="2024-10-30T14:29:45.271" v="231" actId="1076"/>
          <ac:picMkLst>
            <pc:docMk/>
            <pc:sldMk cId="2965035292" sldId="2147328313"/>
            <ac:picMk id="5" creationId="{C018AF06-72E9-4213-32D6-6DE7D8EB9501}"/>
          </ac:picMkLst>
        </pc:picChg>
      </pc:sldChg>
      <pc:sldChg chg="addSp delSp modSp add del mod">
        <pc:chgData name="Alina Olsen" userId="2767c37f-a6e9-488f-8571-0ca7da0f883a" providerId="ADAL" clId="{9537D4F9-B161-40C0-BF68-EB3C357BF33C}" dt="2024-11-11T11:31:18.065" v="4588" actId="47"/>
        <pc:sldMkLst>
          <pc:docMk/>
          <pc:sldMk cId="106624809" sldId="2147328314"/>
        </pc:sldMkLst>
        <pc:picChg chg="add mod">
          <ac:chgData name="Alina Olsen" userId="2767c37f-a6e9-488f-8571-0ca7da0f883a" providerId="ADAL" clId="{9537D4F9-B161-40C0-BF68-EB3C357BF33C}" dt="2024-10-30T14:34:12.081" v="240" actId="1076"/>
          <ac:picMkLst>
            <pc:docMk/>
            <pc:sldMk cId="106624809" sldId="2147328314"/>
            <ac:picMk id="4" creationId="{9E7092D2-BA03-E1B4-89D0-CCA21D0B124E}"/>
          </ac:picMkLst>
        </pc:picChg>
        <pc:picChg chg="del">
          <ac:chgData name="Alina Olsen" userId="2767c37f-a6e9-488f-8571-0ca7da0f883a" providerId="ADAL" clId="{9537D4F9-B161-40C0-BF68-EB3C357BF33C}" dt="2024-10-30T14:34:09.404" v="238" actId="478"/>
          <ac:picMkLst>
            <pc:docMk/>
            <pc:sldMk cId="106624809" sldId="2147328314"/>
            <ac:picMk id="5" creationId="{5FCA17A5-3297-EE8C-E56A-3514A4A9476D}"/>
          </ac:picMkLst>
        </pc:picChg>
      </pc:sldChg>
      <pc:sldChg chg="addSp delSp modSp add del mod">
        <pc:chgData name="Alina Olsen" userId="2767c37f-a6e9-488f-8571-0ca7da0f883a" providerId="ADAL" clId="{9537D4F9-B161-40C0-BF68-EB3C357BF33C}" dt="2024-11-11T11:31:20.066" v="4589" actId="47"/>
        <pc:sldMkLst>
          <pc:docMk/>
          <pc:sldMk cId="453109448" sldId="2147328315"/>
        </pc:sldMkLst>
        <pc:picChg chg="del">
          <ac:chgData name="Alina Olsen" userId="2767c37f-a6e9-488f-8571-0ca7da0f883a" providerId="ADAL" clId="{9537D4F9-B161-40C0-BF68-EB3C357BF33C}" dt="2024-10-30T14:37:37.693" v="242" actId="478"/>
          <ac:picMkLst>
            <pc:docMk/>
            <pc:sldMk cId="453109448" sldId="2147328315"/>
            <ac:picMk id="4" creationId="{6EAA84AE-F2E4-DBCA-6144-1C1A8FD3B3F2}"/>
          </ac:picMkLst>
        </pc:picChg>
        <pc:picChg chg="add mod">
          <ac:chgData name="Alina Olsen" userId="2767c37f-a6e9-488f-8571-0ca7da0f883a" providerId="ADAL" clId="{9537D4F9-B161-40C0-BF68-EB3C357BF33C}" dt="2024-10-30T14:37:40.391" v="244" actId="1076"/>
          <ac:picMkLst>
            <pc:docMk/>
            <pc:sldMk cId="453109448" sldId="2147328315"/>
            <ac:picMk id="5" creationId="{D31F4480-1BF7-10E8-CEC4-463D143F0541}"/>
          </ac:picMkLst>
        </pc:picChg>
      </pc:sldChg>
      <pc:sldChg chg="addSp delSp modSp add mod">
        <pc:chgData name="Alina Olsen" userId="2767c37f-a6e9-488f-8571-0ca7da0f883a" providerId="ADAL" clId="{9537D4F9-B161-40C0-BF68-EB3C357BF33C}" dt="2024-11-07T23:41:28.953" v="3072" actId="20577"/>
        <pc:sldMkLst>
          <pc:docMk/>
          <pc:sldMk cId="453486505" sldId="2147328316"/>
        </pc:sldMkLst>
        <pc:spChg chg="mod">
          <ac:chgData name="Alina Olsen" userId="2767c37f-a6e9-488f-8571-0ca7da0f883a" providerId="ADAL" clId="{9537D4F9-B161-40C0-BF68-EB3C357BF33C}" dt="2024-11-07T22:13:20.906" v="2708" actId="20577"/>
          <ac:spMkLst>
            <pc:docMk/>
            <pc:sldMk cId="453486505" sldId="2147328316"/>
            <ac:spMk id="4" creationId="{DE7CAB39-CD7A-2B45-2BC0-6C27C59E63CF}"/>
          </ac:spMkLst>
        </pc:spChg>
        <pc:spChg chg="mod">
          <ac:chgData name="Alina Olsen" userId="2767c37f-a6e9-488f-8571-0ca7da0f883a" providerId="ADAL" clId="{9537D4F9-B161-40C0-BF68-EB3C357BF33C}" dt="2024-11-07T22:25:47.462" v="2755" actId="20577"/>
          <ac:spMkLst>
            <pc:docMk/>
            <pc:sldMk cId="453486505" sldId="2147328316"/>
            <ac:spMk id="5" creationId="{CD9BC001-EBBB-8DDE-6228-C20E17117805}"/>
          </ac:spMkLst>
        </pc:spChg>
        <pc:spChg chg="mod">
          <ac:chgData name="Alina Olsen" userId="2767c37f-a6e9-488f-8571-0ca7da0f883a" providerId="ADAL" clId="{9537D4F9-B161-40C0-BF68-EB3C357BF33C}" dt="2024-11-07T22:33:41.845" v="2819" actId="20577"/>
          <ac:spMkLst>
            <pc:docMk/>
            <pc:sldMk cId="453486505" sldId="2147328316"/>
            <ac:spMk id="6" creationId="{8DF394EE-E400-8756-C08D-CEE0F34150E9}"/>
          </ac:spMkLst>
        </pc:spChg>
        <pc:spChg chg="mod">
          <ac:chgData name="Alina Olsen" userId="2767c37f-a6e9-488f-8571-0ca7da0f883a" providerId="ADAL" clId="{9537D4F9-B161-40C0-BF68-EB3C357BF33C}" dt="2024-11-07T22:09:18.756" v="2662" actId="1076"/>
          <ac:spMkLst>
            <pc:docMk/>
            <pc:sldMk cId="453486505" sldId="2147328316"/>
            <ac:spMk id="9" creationId="{D830B7DD-D789-206A-CAAE-8BEC4A77FBA4}"/>
          </ac:spMkLst>
        </pc:spChg>
        <pc:spChg chg="mod">
          <ac:chgData name="Alina Olsen" userId="2767c37f-a6e9-488f-8571-0ca7da0f883a" providerId="ADAL" clId="{9537D4F9-B161-40C0-BF68-EB3C357BF33C}" dt="2024-11-07T22:09:18.756" v="2662" actId="1076"/>
          <ac:spMkLst>
            <pc:docMk/>
            <pc:sldMk cId="453486505" sldId="2147328316"/>
            <ac:spMk id="10" creationId="{D7FC52E0-ABCA-63E1-CD07-D3D198C24D93}"/>
          </ac:spMkLst>
        </pc:spChg>
        <pc:spChg chg="mod">
          <ac:chgData name="Alina Olsen" userId="2767c37f-a6e9-488f-8571-0ca7da0f883a" providerId="ADAL" clId="{9537D4F9-B161-40C0-BF68-EB3C357BF33C}" dt="2024-11-07T22:38:27.147" v="2877" actId="20577"/>
          <ac:spMkLst>
            <pc:docMk/>
            <pc:sldMk cId="453486505" sldId="2147328316"/>
            <ac:spMk id="12" creationId="{036B4450-6DC9-0B52-9D94-170D78FB2374}"/>
          </ac:spMkLst>
        </pc:spChg>
        <pc:spChg chg="mod">
          <ac:chgData name="Alina Olsen" userId="2767c37f-a6e9-488f-8571-0ca7da0f883a" providerId="ADAL" clId="{9537D4F9-B161-40C0-BF68-EB3C357BF33C}" dt="2024-11-07T22:08:57.194" v="2661" actId="1076"/>
          <ac:spMkLst>
            <pc:docMk/>
            <pc:sldMk cId="453486505" sldId="2147328316"/>
            <ac:spMk id="14" creationId="{A5E4A3D9-AF23-F1BA-DDB1-64A0AC33628E}"/>
          </ac:spMkLst>
        </pc:spChg>
        <pc:spChg chg="del mod">
          <ac:chgData name="Alina Olsen" userId="2767c37f-a6e9-488f-8571-0ca7da0f883a" providerId="ADAL" clId="{9537D4F9-B161-40C0-BF68-EB3C357BF33C}" dt="2024-11-07T22:08:04.177" v="2656" actId="478"/>
          <ac:spMkLst>
            <pc:docMk/>
            <pc:sldMk cId="453486505" sldId="2147328316"/>
            <ac:spMk id="15" creationId="{F130E375-ED62-BBF8-066D-7D13EF97C9FB}"/>
          </ac:spMkLst>
        </pc:spChg>
        <pc:spChg chg="mod">
          <ac:chgData name="Alina Olsen" userId="2767c37f-a6e9-488f-8571-0ca7da0f883a" providerId="ADAL" clId="{9537D4F9-B161-40C0-BF68-EB3C357BF33C}" dt="2024-11-07T22:09:18.756" v="2662" actId="1076"/>
          <ac:spMkLst>
            <pc:docMk/>
            <pc:sldMk cId="453486505" sldId="2147328316"/>
            <ac:spMk id="23" creationId="{75B6D795-612C-4E45-0EF2-92B654B53C3D}"/>
          </ac:spMkLst>
        </pc:spChg>
        <pc:spChg chg="mod">
          <ac:chgData name="Alina Olsen" userId="2767c37f-a6e9-488f-8571-0ca7da0f883a" providerId="ADAL" clId="{9537D4F9-B161-40C0-BF68-EB3C357BF33C}" dt="2024-11-07T22:09:18.756" v="2662" actId="1076"/>
          <ac:spMkLst>
            <pc:docMk/>
            <pc:sldMk cId="453486505" sldId="2147328316"/>
            <ac:spMk id="27" creationId="{FB170B7A-722C-B92B-DD3A-CEC0D2A5E754}"/>
          </ac:spMkLst>
        </pc:spChg>
        <pc:spChg chg="del">
          <ac:chgData name="Alina Olsen" userId="2767c37f-a6e9-488f-8571-0ca7da0f883a" providerId="ADAL" clId="{9537D4F9-B161-40C0-BF68-EB3C357BF33C}" dt="2024-11-07T22:08:06.846" v="2657" actId="478"/>
          <ac:spMkLst>
            <pc:docMk/>
            <pc:sldMk cId="453486505" sldId="2147328316"/>
            <ac:spMk id="30" creationId="{90BC364F-0BEF-84F2-A19B-65133786E525}"/>
          </ac:spMkLst>
        </pc:spChg>
        <pc:spChg chg="mod">
          <ac:chgData name="Alina Olsen" userId="2767c37f-a6e9-488f-8571-0ca7da0f883a" providerId="ADAL" clId="{9537D4F9-B161-40C0-BF68-EB3C357BF33C}" dt="2024-11-07T22:08:57.194" v="2661" actId="1076"/>
          <ac:spMkLst>
            <pc:docMk/>
            <pc:sldMk cId="453486505" sldId="2147328316"/>
            <ac:spMk id="31" creationId="{7F922C33-7937-2125-F900-A9E986B5CB3E}"/>
          </ac:spMkLst>
        </pc:spChg>
        <pc:spChg chg="del">
          <ac:chgData name="Alina Olsen" userId="2767c37f-a6e9-488f-8571-0ca7da0f883a" providerId="ADAL" clId="{9537D4F9-B161-40C0-BF68-EB3C357BF33C}" dt="2024-11-07T22:08:09.310" v="2658" actId="478"/>
          <ac:spMkLst>
            <pc:docMk/>
            <pc:sldMk cId="453486505" sldId="2147328316"/>
            <ac:spMk id="32" creationId="{64F9274A-A23C-2523-9D29-023F21451CB6}"/>
          </ac:spMkLst>
        </pc:spChg>
        <pc:spChg chg="mod">
          <ac:chgData name="Alina Olsen" userId="2767c37f-a6e9-488f-8571-0ca7da0f883a" providerId="ADAL" clId="{9537D4F9-B161-40C0-BF68-EB3C357BF33C}" dt="2024-11-07T22:09:18.756" v="2662" actId="1076"/>
          <ac:spMkLst>
            <pc:docMk/>
            <pc:sldMk cId="453486505" sldId="2147328316"/>
            <ac:spMk id="33" creationId="{04E245E2-3750-61BB-59EE-B537A907E633}"/>
          </ac:spMkLst>
        </pc:spChg>
        <pc:spChg chg="mod">
          <ac:chgData name="Alina Olsen" userId="2767c37f-a6e9-488f-8571-0ca7da0f883a" providerId="ADAL" clId="{9537D4F9-B161-40C0-BF68-EB3C357BF33C}" dt="2024-11-07T23:41:28.953" v="3072" actId="20577"/>
          <ac:spMkLst>
            <pc:docMk/>
            <pc:sldMk cId="453486505" sldId="2147328316"/>
            <ac:spMk id="34" creationId="{804CE1B2-46C0-3C28-1F59-9DDF4A93E330}"/>
          </ac:spMkLst>
        </pc:spChg>
        <pc:spChg chg="mod">
          <ac:chgData name="Alina Olsen" userId="2767c37f-a6e9-488f-8571-0ca7da0f883a" providerId="ADAL" clId="{9537D4F9-B161-40C0-BF68-EB3C357BF33C}" dt="2024-11-07T22:09:18.756" v="2662" actId="1076"/>
          <ac:spMkLst>
            <pc:docMk/>
            <pc:sldMk cId="453486505" sldId="2147328316"/>
            <ac:spMk id="35" creationId="{9FE0B457-B6EC-1405-59CC-371B65717A38}"/>
          </ac:spMkLst>
        </pc:spChg>
        <pc:picChg chg="add mod">
          <ac:chgData name="Alina Olsen" userId="2767c37f-a6e9-488f-8571-0ca7da0f883a" providerId="ADAL" clId="{9537D4F9-B161-40C0-BF68-EB3C357BF33C}" dt="2024-11-07T22:09:23.798" v="2663" actId="1076"/>
          <ac:picMkLst>
            <pc:docMk/>
            <pc:sldMk cId="453486505" sldId="2147328316"/>
            <ac:picMk id="3" creationId="{46474B73-4C7D-B8D9-A399-DBD2BE7B1849}"/>
          </ac:picMkLst>
        </pc:picChg>
        <pc:picChg chg="del">
          <ac:chgData name="Alina Olsen" userId="2767c37f-a6e9-488f-8571-0ca7da0f883a" providerId="ADAL" clId="{9537D4F9-B161-40C0-BF68-EB3C357BF33C}" dt="2024-11-07T22:06:23.555" v="2641" actId="478"/>
          <ac:picMkLst>
            <pc:docMk/>
            <pc:sldMk cId="453486505" sldId="2147328316"/>
            <ac:picMk id="7" creationId="{B2E2B124-DB5A-5395-07D4-E8313E6FFACE}"/>
          </ac:picMkLst>
        </pc:picChg>
        <pc:picChg chg="add mod">
          <ac:chgData name="Alina Olsen" userId="2767c37f-a6e9-488f-8571-0ca7da0f883a" providerId="ADAL" clId="{9537D4F9-B161-40C0-BF68-EB3C357BF33C}" dt="2024-11-07T22:22:33.825" v="2713" actId="1076"/>
          <ac:picMkLst>
            <pc:docMk/>
            <pc:sldMk cId="453486505" sldId="2147328316"/>
            <ac:picMk id="11" creationId="{6909ABD6-B6F7-8E23-3079-1F9E36509CD6}"/>
          </ac:picMkLst>
        </pc:picChg>
        <pc:picChg chg="del">
          <ac:chgData name="Alina Olsen" userId="2767c37f-a6e9-488f-8571-0ca7da0f883a" providerId="ADAL" clId="{9537D4F9-B161-40C0-BF68-EB3C357BF33C}" dt="2024-11-07T22:06:47.680" v="2649" actId="478"/>
          <ac:picMkLst>
            <pc:docMk/>
            <pc:sldMk cId="453486505" sldId="2147328316"/>
            <ac:picMk id="13" creationId="{A3BCE60B-CBE3-1204-7DEC-9084888AD827}"/>
          </ac:picMkLst>
        </pc:picChg>
        <pc:picChg chg="add mod">
          <ac:chgData name="Alina Olsen" userId="2767c37f-a6e9-488f-8571-0ca7da0f883a" providerId="ADAL" clId="{9537D4F9-B161-40C0-BF68-EB3C357BF33C}" dt="2024-11-07T22:30:32.947" v="2759" actId="1076"/>
          <ac:picMkLst>
            <pc:docMk/>
            <pc:sldMk cId="453486505" sldId="2147328316"/>
            <ac:picMk id="19" creationId="{16E38639-AB30-D3FC-BA52-BCB003C4CAE9}"/>
          </ac:picMkLst>
        </pc:picChg>
        <pc:picChg chg="del">
          <ac:chgData name="Alina Olsen" userId="2767c37f-a6e9-488f-8571-0ca7da0f883a" providerId="ADAL" clId="{9537D4F9-B161-40C0-BF68-EB3C357BF33C}" dt="2024-11-07T22:06:49.484" v="2650" actId="478"/>
          <ac:picMkLst>
            <pc:docMk/>
            <pc:sldMk cId="453486505" sldId="2147328316"/>
            <ac:picMk id="21" creationId="{E993450E-D733-4750-AC32-FE2BA3FED03B}"/>
          </ac:picMkLst>
        </pc:picChg>
        <pc:picChg chg="add mod">
          <ac:chgData name="Alina Olsen" userId="2767c37f-a6e9-488f-8571-0ca7da0f883a" providerId="ADAL" clId="{9537D4F9-B161-40C0-BF68-EB3C357BF33C}" dt="2024-11-07T22:35:04.795" v="2822" actId="14100"/>
          <ac:picMkLst>
            <pc:docMk/>
            <pc:sldMk cId="453486505" sldId="2147328316"/>
            <ac:picMk id="24" creationId="{4819CE1A-246D-4248-00FF-0E0676E0A796}"/>
          </ac:picMkLst>
        </pc:picChg>
        <pc:picChg chg="del">
          <ac:chgData name="Alina Olsen" userId="2767c37f-a6e9-488f-8571-0ca7da0f883a" providerId="ADAL" clId="{9537D4F9-B161-40C0-BF68-EB3C357BF33C}" dt="2024-11-07T22:06:51.402" v="2651" actId="478"/>
          <ac:picMkLst>
            <pc:docMk/>
            <pc:sldMk cId="453486505" sldId="2147328316"/>
            <ac:picMk id="25" creationId="{879734E7-1F83-C3AA-DDA4-F0160A797221}"/>
          </ac:picMkLst>
        </pc:picChg>
        <pc:picChg chg="del">
          <ac:chgData name="Alina Olsen" userId="2767c37f-a6e9-488f-8571-0ca7da0f883a" providerId="ADAL" clId="{9537D4F9-B161-40C0-BF68-EB3C357BF33C}" dt="2024-11-07T22:06:53.570" v="2652" actId="478"/>
          <ac:picMkLst>
            <pc:docMk/>
            <pc:sldMk cId="453486505" sldId="2147328316"/>
            <ac:picMk id="38" creationId="{F0568714-9D89-62B5-1165-1144C1343D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1E59E-D3CD-40DD-94C7-02E1D3B2B0C3}" type="datetimeFigureOut">
              <a:rPr lang="en-GB" smtClean="0"/>
              <a:t>11/11/2024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477D8-8C65-4614-B931-4D40505275A6}" type="slidenum">
              <a:rPr lang="en-GB" smtClean="0"/>
              <a:t>‹#›</a:t>
            </a:fld>
            <a:endParaRPr lang="en-GB"/>
          </a:p>
        </p:txBody>
      </p:sp>
    </p:spTree>
    <p:extLst>
      <p:ext uri="{BB962C8B-B14F-4D97-AF65-F5344CB8AC3E}">
        <p14:creationId xmlns:p14="http://schemas.microsoft.com/office/powerpoint/2010/main" val="20509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6477D8-8C65-4614-B931-4D40505275A6}" type="slidenum">
              <a:rPr lang="en-GB" smtClean="0"/>
              <a:t>1</a:t>
            </a:fld>
            <a:endParaRPr lang="en-GB"/>
          </a:p>
        </p:txBody>
      </p:sp>
    </p:spTree>
    <p:extLst>
      <p:ext uri="{BB962C8B-B14F-4D97-AF65-F5344CB8AC3E}">
        <p14:creationId xmlns:p14="http://schemas.microsoft.com/office/powerpoint/2010/main" val="11495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regel pleier vi å bruke trafikk som </a:t>
            </a:r>
            <a:r>
              <a:rPr lang="nb-NO" dirty="0" err="1"/>
              <a:t>kamapanjemål</a:t>
            </a:r>
            <a:r>
              <a:rPr lang="nb-NO" dirty="0"/>
              <a:t> i Meta, men denne gangen har vi brukt </a:t>
            </a:r>
            <a:r>
              <a:rPr lang="nb-NO" dirty="0" err="1"/>
              <a:t>engagement</a:t>
            </a:r>
            <a:r>
              <a:rPr lang="nb-NO" dirty="0"/>
              <a:t> istedenfor</a:t>
            </a:r>
          </a:p>
        </p:txBody>
      </p:sp>
      <p:sp>
        <p:nvSpPr>
          <p:cNvPr id="4" name="Plassholder for lysbildenummer 3"/>
          <p:cNvSpPr>
            <a:spLocks noGrp="1"/>
          </p:cNvSpPr>
          <p:nvPr>
            <p:ph type="sldNum" sz="quarter" idx="5"/>
          </p:nvPr>
        </p:nvSpPr>
        <p:spPr/>
        <p:txBody>
          <a:bodyPr/>
          <a:lstStyle/>
          <a:p>
            <a:fld id="{8C6477D8-8C65-4614-B931-4D40505275A6}" type="slidenum">
              <a:rPr lang="en-GB" smtClean="0"/>
              <a:t>2</a:t>
            </a:fld>
            <a:endParaRPr lang="en-GB"/>
          </a:p>
        </p:txBody>
      </p:sp>
    </p:spTree>
    <p:extLst>
      <p:ext uri="{BB962C8B-B14F-4D97-AF65-F5344CB8AC3E}">
        <p14:creationId xmlns:p14="http://schemas.microsoft.com/office/powerpoint/2010/main" val="323832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nådd flest folk i Oslo, Akershus og Rogaland, men CTR er over 3% på alle regionene noe som forteller at folk er interessert. Når det gjelder kjønnsfordeling er det nokså jevnt både på rekkevidde og resultater. Vi har en ganske god spredning på alder og selv om 65+ har flest lenkeklikks og høyest CTR utgjør det  30,2% av totalen, mens hovedvekten ligger i alder 35-64 år. Vi ser også noe interesse i alder 18-24 med en CTR 3,01%, selv om vi har i utgangspunktet valgt  alder 25- 54.</a:t>
            </a:r>
          </a:p>
        </p:txBody>
      </p:sp>
      <p:sp>
        <p:nvSpPr>
          <p:cNvPr id="4" name="Plassholder for lysbildenummer 3"/>
          <p:cNvSpPr>
            <a:spLocks noGrp="1"/>
          </p:cNvSpPr>
          <p:nvPr>
            <p:ph type="sldNum" sz="quarter" idx="5"/>
          </p:nvPr>
        </p:nvSpPr>
        <p:spPr/>
        <p:txBody>
          <a:bodyPr/>
          <a:lstStyle/>
          <a:p>
            <a:fld id="{8C6477D8-8C65-4614-B931-4D40505275A6}" type="slidenum">
              <a:rPr lang="en-GB" smtClean="0"/>
              <a:t>3</a:t>
            </a:fld>
            <a:endParaRPr lang="en-GB"/>
          </a:p>
        </p:txBody>
      </p:sp>
    </p:spTree>
    <p:extLst>
      <p:ext uri="{BB962C8B-B14F-4D97-AF65-F5344CB8AC3E}">
        <p14:creationId xmlns:p14="http://schemas.microsoft.com/office/powerpoint/2010/main" val="66728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6477D8-8C65-4614-B931-4D40505275A6}" type="slidenum">
              <a:rPr lang="en-GB" smtClean="0"/>
              <a:t>4</a:t>
            </a:fld>
            <a:endParaRPr lang="en-GB"/>
          </a:p>
        </p:txBody>
      </p:sp>
    </p:spTree>
    <p:extLst>
      <p:ext uri="{BB962C8B-B14F-4D97-AF65-F5344CB8AC3E}">
        <p14:creationId xmlns:p14="http://schemas.microsoft.com/office/powerpoint/2010/main" val="313728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3BBEC-5D8D-4D5D-32AA-25F07BBA5A7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3EF6837-FF28-184A-5B9A-1853FFC1FB6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F45624-9BF5-5E59-0AA2-B512668AC4C9}"/>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755D542-628A-98E6-993A-E64DEFD1342E}"/>
              </a:ext>
            </a:extLst>
          </p:cNvPr>
          <p:cNvSpPr>
            <a:spLocks noGrp="1"/>
          </p:cNvSpPr>
          <p:nvPr>
            <p:ph type="sldNum" sz="quarter" idx="5"/>
          </p:nvPr>
        </p:nvSpPr>
        <p:spPr/>
        <p:txBody>
          <a:bodyPr/>
          <a:lstStyle/>
          <a:p>
            <a:fld id="{8C6477D8-8C65-4614-B931-4D40505275A6}" type="slidenum">
              <a:rPr lang="en-GB" smtClean="0"/>
              <a:t>5</a:t>
            </a:fld>
            <a:endParaRPr lang="en-GB"/>
          </a:p>
        </p:txBody>
      </p:sp>
    </p:spTree>
    <p:extLst>
      <p:ext uri="{BB962C8B-B14F-4D97-AF65-F5344CB8AC3E}">
        <p14:creationId xmlns:p14="http://schemas.microsoft.com/office/powerpoint/2010/main" val="83648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6477D8-8C65-4614-B931-4D40505275A6}" type="slidenum">
              <a:rPr lang="en-GB" smtClean="0"/>
              <a:t>6</a:t>
            </a:fld>
            <a:endParaRPr lang="en-GB"/>
          </a:p>
        </p:txBody>
      </p:sp>
    </p:spTree>
    <p:extLst>
      <p:ext uri="{BB962C8B-B14F-4D97-AF65-F5344CB8AC3E}">
        <p14:creationId xmlns:p14="http://schemas.microsoft.com/office/powerpoint/2010/main" val="372787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6477D8-8C65-4614-B931-4D40505275A6}" type="slidenum">
              <a:rPr lang="en-GB" smtClean="0"/>
              <a:t>8</a:t>
            </a:fld>
            <a:endParaRPr lang="en-GB"/>
          </a:p>
        </p:txBody>
      </p:sp>
    </p:spTree>
    <p:extLst>
      <p:ext uri="{BB962C8B-B14F-4D97-AF65-F5344CB8AC3E}">
        <p14:creationId xmlns:p14="http://schemas.microsoft.com/office/powerpoint/2010/main" val="15141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Sort bakgrunn etter innspill internt.</a:t>
            </a:r>
          </a:p>
        </p:txBody>
      </p:sp>
      <p:sp>
        <p:nvSpPr>
          <p:cNvPr id="4" name="Plassholder for lysbildenummer 3"/>
          <p:cNvSpPr>
            <a:spLocks noGrp="1"/>
          </p:cNvSpPr>
          <p:nvPr>
            <p:ph type="sldNum" sz="quarter" idx="5"/>
          </p:nvPr>
        </p:nvSpPr>
        <p:spPr/>
        <p:txBody>
          <a:bodyPr/>
          <a:lstStyle/>
          <a:p>
            <a:fld id="{8C6477D8-8C65-4614-B931-4D40505275A6}" type="slidenum">
              <a:rPr lang="en-GB" smtClean="0"/>
              <a:t>9</a:t>
            </a:fld>
            <a:endParaRPr lang="en-GB"/>
          </a:p>
        </p:txBody>
      </p:sp>
    </p:spTree>
    <p:extLst>
      <p:ext uri="{BB962C8B-B14F-4D97-AF65-F5344CB8AC3E}">
        <p14:creationId xmlns:p14="http://schemas.microsoft.com/office/powerpoint/2010/main" val="363026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Freeform 6"/>
          <p:cNvSpPr>
            <a:spLocks/>
          </p:cNvSpPr>
          <p:nvPr/>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effectLst/>
        </p:spPr>
        <p:txBody>
          <a:bodyPr/>
          <a:lstStyle>
            <a:lvl1pPr>
              <a:defRPr>
                <a:effectLst/>
              </a:defRPr>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F13A34C8-038E-2045-AF43-DF7DBB8E0E9E}" type="datetimeFigureOut">
              <a:rPr lang="en-US"/>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
        <p:nvSpPr>
          <p:cNvPr id="7" name="Text Placeholder 3">
            <a:extLst>
              <a:ext uri="{FF2B5EF4-FFF2-40B4-BE49-F238E27FC236}">
                <a16:creationId xmlns:a16="http://schemas.microsoft.com/office/drawing/2014/main" id="{7EB0CED4-CE86-AD49-AF4C-AB3C2BC40465}"/>
              </a:ext>
            </a:extLst>
          </p:cNvPr>
          <p:cNvSpPr>
            <a:spLocks noGrp="1"/>
          </p:cNvSpPr>
          <p:nvPr>
            <p:ph type="body" sz="half" idx="2"/>
          </p:nvPr>
        </p:nvSpPr>
        <p:spPr>
          <a:xfrm>
            <a:off x="814728" y="2344684"/>
            <a:ext cx="10405722" cy="3516365"/>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68060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p:spPr>
        <p:txBody>
          <a:bodyPr anchor="b"/>
          <a:lstStyle>
            <a:lvl1pPr algn="l">
              <a:defRPr sz="2000" b="1"/>
            </a:lvl1pPr>
          </a:lstStyle>
          <a:p>
            <a:r>
              <a:rPr lang="nb-NO"/>
              <a:t>Klikk for å redigere tittelstil</a:t>
            </a:r>
            <a:endParaRPr lang="en-US"/>
          </a:p>
        </p:txBody>
      </p:sp>
      <p:sp>
        <p:nvSpPr>
          <p:cNvPr id="3" name="Content Placeholder 2"/>
          <p:cNvSpPr>
            <a:spLocks noGrp="1"/>
          </p:cNvSpPr>
          <p:nvPr>
            <p:ph idx="1"/>
          </p:nvPr>
        </p:nvSpPr>
        <p:spPr>
          <a:xfrm>
            <a:off x="4855633" y="446088"/>
            <a:ext cx="6252633" cy="5414963"/>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0DF5E60-9974-AC48-9591-99C2BB44B7CF}" type="datetimeFigureOut">
              <a:rPr lang="en-US"/>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19597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a:effectLst/>
        </p:spPr>
        <p:txBody>
          <a:bodyPr anchor="b"/>
          <a:lstStyle>
            <a:lvl1pPr algn="l">
              <a:defRPr sz="4200" b="1" cap="none"/>
            </a:lvl1pPr>
          </a:lstStyle>
          <a:p>
            <a:r>
              <a:rPr lang="nb-NO"/>
              <a:t>Klikk for å redigere tittelstil</a:t>
            </a:r>
            <a:endParaRPr lang="en-US"/>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nb-NO"/>
              <a:t>Klikk for å redigere tekststiler i malen</a:t>
            </a:r>
          </a:p>
        </p:txBody>
      </p:sp>
      <p:sp>
        <p:nvSpPr>
          <p:cNvPr id="4" name="Date Placeholder 3"/>
          <p:cNvSpPr>
            <a:spLocks noGrp="1"/>
          </p:cNvSpPr>
          <p:nvPr>
            <p:ph type="dt" sz="half" idx="10"/>
          </p:nvPr>
        </p:nvSpPr>
        <p:spPr/>
        <p:txBody>
          <a:bodyPr/>
          <a:lstStyle/>
          <a:p>
            <a:fld id="{8DFA1846-DA80-1C48-A609-854EA85C59AD}" type="datetimeFigureOut">
              <a:rPr lang="en-US"/>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89325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a:effectLst/>
        </p:spPr>
        <p:txBody>
          <a:bodyPr/>
          <a:lstStyle>
            <a:lvl1pPr>
              <a:defRPr sz="3200"/>
            </a:lvl1pPr>
          </a:lstStyle>
          <a:p>
            <a:r>
              <a:rPr lang="nb-NO"/>
              <a:t>Klikk for å redigere tittelstil</a:t>
            </a:r>
            <a:endParaRPr lang="en-US"/>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nb-NO"/>
              <a:t>Klikk for å redigere tekststiler i malen</a:t>
            </a:r>
          </a:p>
        </p:txBody>
      </p:sp>
      <p:sp>
        <p:nvSpPr>
          <p:cNvPr id="2" name="Date Placeholder 1"/>
          <p:cNvSpPr>
            <a:spLocks noGrp="1"/>
          </p:cNvSpPr>
          <p:nvPr>
            <p:ph type="dt" sz="half" idx="10"/>
          </p:nvPr>
        </p:nvSpPr>
        <p:spPr/>
        <p:txBody>
          <a:bodyPr/>
          <a:lstStyle/>
          <a:p>
            <a:fld id="{FBF54567-0DE4-3F47-BF90-CB84690072F9}" type="datetimeFigureOut">
              <a:rPr lang="en-US"/>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1159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1"/>
          </a:solid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a:effectLst/>
        </p:spPr>
        <p:txBody>
          <a:bodyPr/>
          <a:lstStyle>
            <a:lvl1pPr>
              <a:defRPr sz="5400"/>
            </a:lvl1pPr>
          </a:lstStyle>
          <a:p>
            <a:r>
              <a:rPr lang="nb-NO"/>
              <a:t>Klikk for å redigere tittelstil</a:t>
            </a:r>
            <a:endParaRPr lang="en-US"/>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08B9EBBA-996F-894A-B54A-D6246ED52CEA}" type="datetimeFigureOut">
              <a:rPr lang="en-US"/>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5785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3703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nb-NO"/>
              <a:t>Klikk for å redigere tittelstil</a:t>
            </a:r>
            <a:endParaRPr lang="en-US"/>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nb-NO"/>
              <a:t>Klikk på ikonet for å legge til et bilde</a:t>
            </a:r>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8C79C5D-2A6F-F04D-97DA-BEF2467B64E4}" type="datetimeFigureOut">
              <a:rPr lang="en-US"/>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1143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nb-NO"/>
              <a:t>Klikk for å redigere tittelstil</a:t>
            </a:r>
            <a:endParaRPr lang="en-US"/>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nb-NO"/>
              <a:t>Klikk på ikonet for å legge til et bilde</a:t>
            </a:r>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a:pPr/>
              <a:t>11/11/2024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1543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effectLst/>
        </p:spPr>
        <p:txBody>
          <a:bodyPr/>
          <a:lstStyle/>
          <a:p>
            <a:r>
              <a:rPr lang="nb-NO"/>
              <a:t>Klikk for å redigere tittelstil</a:t>
            </a:r>
            <a:endParaRPr lang="en-US"/>
          </a:p>
        </p:txBody>
      </p:sp>
      <p:sp>
        <p:nvSpPr>
          <p:cNvPr id="3" name="Content Placeholder 2"/>
          <p:cNvSpPr>
            <a:spLocks noGrp="1"/>
          </p:cNvSpPr>
          <p:nvPr>
            <p:ph idx="1"/>
          </p:nvPr>
        </p:nvSpPr>
        <p:spPr>
          <a:xfrm>
            <a:off x="818712" y="2222287"/>
            <a:ext cx="10554574" cy="36365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B3A1323-8D79-1946-B0D7-40001CF92E9D}" type="datetimeFigureOut">
              <a:rPr lang="en-US"/>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754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a:effectLst/>
        </p:spPr>
        <p:txBody>
          <a:bodyPr anchor="b"/>
          <a:lstStyle>
            <a:lvl1pPr algn="r">
              <a:defRPr sz="4800" b="1" cap="none"/>
            </a:lvl1pPr>
          </a:lstStyle>
          <a:p>
            <a:r>
              <a:rPr lang="nb-NO"/>
              <a:t>Klikk for å redigere tittelstil</a:t>
            </a:r>
            <a:endParaRPr lang="en-US"/>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DFA1846-DA80-1C48-A609-854EA85C59AD}" type="datetimeFigureOut">
              <a:rPr lang="en-US"/>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61815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712" y="2222287"/>
            <a:ext cx="5185873" cy="3638763"/>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87415" y="2222287"/>
            <a:ext cx="5194583" cy="3638764"/>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57302355-E14B-8545-A8F8-0FE83CC9D524}" type="datetimeFigureOut">
              <a:rPr lang="en-US"/>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
        <p:nvSpPr>
          <p:cNvPr id="9" name="Freeform 6">
            <a:extLst>
              <a:ext uri="{FF2B5EF4-FFF2-40B4-BE49-F238E27FC236}">
                <a16:creationId xmlns:a16="http://schemas.microsoft.com/office/drawing/2014/main" id="{676F7119-3DBF-EC4B-8303-047B8409178E}"/>
              </a:ext>
            </a:extLst>
          </p:cNvPr>
          <p:cNvSpPr>
            <a:spLocks/>
          </p:cNvSpPr>
          <p:nvPr userDrawn="1"/>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D5ABF400-9028-5749-ADA9-F86A670ECB71}"/>
              </a:ext>
            </a:extLst>
          </p:cNvPr>
          <p:cNvSpPr>
            <a:spLocks noGrp="1"/>
          </p:cNvSpPr>
          <p:nvPr>
            <p:ph type="title"/>
          </p:nvPr>
        </p:nvSpPr>
        <p:spPr>
          <a:xfrm>
            <a:off x="810000" y="447188"/>
            <a:ext cx="10571998" cy="970450"/>
          </a:xfrm>
          <a:effectLst/>
        </p:spPr>
        <p:txBody>
          <a:bodyPr/>
          <a:lstStyle>
            <a:lvl1pPr>
              <a:defRPr>
                <a:effectLst/>
              </a:defRPr>
            </a:lvl1pPr>
          </a:lstStyle>
          <a:p>
            <a:r>
              <a:rPr lang="nb-NO"/>
              <a:t>Klikk for å redigere tittelstil</a:t>
            </a:r>
            <a:endParaRPr lang="en-US"/>
          </a:p>
        </p:txBody>
      </p:sp>
    </p:spTree>
    <p:extLst>
      <p:ext uri="{BB962C8B-B14F-4D97-AF65-F5344CB8AC3E}">
        <p14:creationId xmlns:p14="http://schemas.microsoft.com/office/powerpoint/2010/main" val="227863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02640F58-564D-2B4F-AE67-E407BA4FCF45}" type="datetimeFigureOut">
              <a:rPr lang="en-US"/>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
        <p:nvSpPr>
          <p:cNvPr id="11" name="Freeform 6">
            <a:extLst>
              <a:ext uri="{FF2B5EF4-FFF2-40B4-BE49-F238E27FC236}">
                <a16:creationId xmlns:a16="http://schemas.microsoft.com/office/drawing/2014/main" id="{37CDDE36-0148-1249-8332-3B061FFA2EF4}"/>
              </a:ext>
            </a:extLst>
          </p:cNvPr>
          <p:cNvSpPr>
            <a:spLocks/>
          </p:cNvSpPr>
          <p:nvPr userDrawn="1"/>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09E503D7-C832-FE40-89F7-03DDDFAA3831}"/>
              </a:ext>
            </a:extLst>
          </p:cNvPr>
          <p:cNvSpPr>
            <a:spLocks noGrp="1"/>
          </p:cNvSpPr>
          <p:nvPr>
            <p:ph type="title"/>
          </p:nvPr>
        </p:nvSpPr>
        <p:spPr>
          <a:xfrm>
            <a:off x="810000" y="447188"/>
            <a:ext cx="10571998" cy="970450"/>
          </a:xfrm>
          <a:effectLst/>
        </p:spPr>
        <p:txBody>
          <a:bodyPr/>
          <a:lstStyle>
            <a:lvl1pPr>
              <a:defRPr>
                <a:effectLst/>
              </a:defRPr>
            </a:lvl1pPr>
          </a:lstStyle>
          <a:p>
            <a:r>
              <a:rPr lang="nb-NO"/>
              <a:t>Klikk for å redigere tittelstil</a:t>
            </a:r>
            <a:endParaRPr lang="en-US"/>
          </a:p>
        </p:txBody>
      </p:sp>
    </p:spTree>
    <p:extLst>
      <p:ext uri="{BB962C8B-B14F-4D97-AF65-F5344CB8AC3E}">
        <p14:creationId xmlns:p14="http://schemas.microsoft.com/office/powerpoint/2010/main" val="130122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nb-NO"/>
              <a:t>Klikk for å redigere tittelstil</a:t>
            </a:r>
            <a:endParaRPr lang="en-US"/>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a:pPr/>
              <a:t>11/11/2024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a:t>
            </a:fld>
            <a:endParaRPr lang="en-US"/>
          </a:p>
        </p:txBody>
      </p:sp>
    </p:spTree>
    <p:extLst>
      <p:ext uri="{BB962C8B-B14F-4D97-AF65-F5344CB8AC3E}">
        <p14:creationId xmlns:p14="http://schemas.microsoft.com/office/powerpoint/2010/main" val="40254564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3.e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1.svg"/><Relationship Id="rId5" Type="http://schemas.openxmlformats.org/officeDocument/2006/relationships/image" Target="../media/image6.pn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emf"/><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9.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emf"/><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4.png"/><Relationship Id="rId5" Type="http://schemas.openxmlformats.org/officeDocument/2006/relationships/image" Target="../media/image9.pn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D4A9608-176D-7582-DCC5-237E417572AB}"/>
              </a:ext>
            </a:extLst>
          </p:cNvPr>
          <p:cNvSpPr>
            <a:spLocks noGrp="1"/>
          </p:cNvSpPr>
          <p:nvPr>
            <p:ph type="pic" sz="quarter" idx="13"/>
          </p:nvPr>
        </p:nvSpPr>
        <p:spPr/>
        <p:txBody>
          <a:bodyPr/>
          <a:lstStyle/>
          <a:p>
            <a:endParaRPr lang="nb-NO"/>
          </a:p>
        </p:txBody>
      </p:sp>
      <p:sp>
        <p:nvSpPr>
          <p:cNvPr id="9" name="Tittel 1">
            <a:extLst>
              <a:ext uri="{FF2B5EF4-FFF2-40B4-BE49-F238E27FC236}">
                <a16:creationId xmlns:a16="http://schemas.microsoft.com/office/drawing/2014/main" id="{557FAD69-946D-CC06-55A9-BEE83885978C}"/>
              </a:ext>
            </a:extLst>
          </p:cNvPr>
          <p:cNvSpPr txBox="1">
            <a:spLocks/>
          </p:cNvSpPr>
          <p:nvPr/>
        </p:nvSpPr>
        <p:spPr>
          <a:xfrm>
            <a:off x="825623" y="5046340"/>
            <a:ext cx="10788308" cy="1407751"/>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3300" b="1" u="sng" dirty="0">
                <a:latin typeface="Telefon" panose="020B0502020202020303" pitchFamily="34" charset="0"/>
              </a:rPr>
              <a:t>Sluttrapport: Romantisk weekend 2024</a:t>
            </a:r>
          </a:p>
          <a:p>
            <a:r>
              <a:rPr lang="nb-NO" sz="2100" dirty="0">
                <a:latin typeface="Telefon" panose="020B0502020202020303" pitchFamily="34" charset="0"/>
              </a:rPr>
              <a:t>Kampanjeperiode i Meta (Facebook og Instagram) 22.10-5.11</a:t>
            </a:r>
            <a:br>
              <a:rPr lang="nb-NO" dirty="0"/>
            </a:br>
            <a:endParaRPr lang="nb-NO" dirty="0"/>
          </a:p>
        </p:txBody>
      </p:sp>
      <p:pic>
        <p:nvPicPr>
          <p:cNvPr id="10" name="Plassholder for bilde 31">
            <a:extLst>
              <a:ext uri="{FF2B5EF4-FFF2-40B4-BE49-F238E27FC236}">
                <a16:creationId xmlns:a16="http://schemas.microsoft.com/office/drawing/2014/main" id="{C98D93A2-9A26-AFBE-BDD1-2BE663B6A721}"/>
              </a:ext>
            </a:extLst>
          </p:cNvPr>
          <p:cNvPicPr>
            <a:picLocks noChangeAspect="1"/>
          </p:cNvPicPr>
          <p:nvPr/>
        </p:nvPicPr>
        <p:blipFill>
          <a:blip r:embed="rId3">
            <a:extLst>
              <a:ext uri="{28A0092B-C50C-407E-A947-70E740481C1C}">
                <a14:useLocalDpi xmlns:a14="http://schemas.microsoft.com/office/drawing/2010/main" val="0"/>
              </a:ext>
            </a:extLst>
          </a:blip>
          <a:srcRect t="12381" b="12381"/>
          <a:stretch/>
        </p:blipFill>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w="9525" cap="rnd" cmpd="sng" algn="ctr">
            <a:solidFill>
              <a:schemeClr val="tx2"/>
            </a:solidFill>
            <a:prstDash val="solid"/>
          </a:ln>
          <a:effectLst/>
        </p:spPr>
      </p:pic>
      <p:pic>
        <p:nvPicPr>
          <p:cNvPr id="15" name="Bilde 14">
            <a:extLst>
              <a:ext uri="{FF2B5EF4-FFF2-40B4-BE49-F238E27FC236}">
                <a16:creationId xmlns:a16="http://schemas.microsoft.com/office/drawing/2014/main" id="{2668F7C8-B7F6-1267-44A4-ACA46EC231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4023" y="6029138"/>
            <a:ext cx="961508" cy="577852"/>
          </a:xfrm>
          <a:prstGeom prst="rect">
            <a:avLst/>
          </a:prstGeom>
        </p:spPr>
      </p:pic>
    </p:spTree>
    <p:extLst>
      <p:ext uri="{BB962C8B-B14F-4D97-AF65-F5344CB8AC3E}">
        <p14:creationId xmlns:p14="http://schemas.microsoft.com/office/powerpoint/2010/main" val="411282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D3E027D5-BEAA-56BB-5681-94623D674DCC}"/>
              </a:ext>
            </a:extLst>
          </p:cNvPr>
          <p:cNvGrpSpPr/>
          <p:nvPr/>
        </p:nvGrpSpPr>
        <p:grpSpPr>
          <a:xfrm>
            <a:off x="6164172" y="4993032"/>
            <a:ext cx="4467530" cy="1435902"/>
            <a:chOff x="5860098" y="3942761"/>
            <a:chExt cx="4467530" cy="1435902"/>
          </a:xfrm>
        </p:grpSpPr>
        <p:pic>
          <p:nvPicPr>
            <p:cNvPr id="43" name="Grafikk 42" descr="Forretningsvekst kontur">
              <a:extLst>
                <a:ext uri="{FF2B5EF4-FFF2-40B4-BE49-F238E27FC236}">
                  <a16:creationId xmlns:a16="http://schemas.microsoft.com/office/drawing/2014/main" id="{20768B59-B93A-E226-BF73-B94384A8CC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0098" y="3942761"/>
              <a:ext cx="914400" cy="914400"/>
            </a:xfrm>
            <a:prstGeom prst="rect">
              <a:avLst/>
            </a:prstGeom>
          </p:spPr>
        </p:pic>
        <p:grpSp>
          <p:nvGrpSpPr>
            <p:cNvPr id="22" name="Gruppe 21">
              <a:extLst>
                <a:ext uri="{FF2B5EF4-FFF2-40B4-BE49-F238E27FC236}">
                  <a16:creationId xmlns:a16="http://schemas.microsoft.com/office/drawing/2014/main" id="{9674C856-106E-EEA6-982A-46796531A995}"/>
                </a:ext>
              </a:extLst>
            </p:cNvPr>
            <p:cNvGrpSpPr/>
            <p:nvPr/>
          </p:nvGrpSpPr>
          <p:grpSpPr>
            <a:xfrm>
              <a:off x="6696496" y="3994899"/>
              <a:ext cx="3631132" cy="1383764"/>
              <a:chOff x="6696496" y="3994899"/>
              <a:chExt cx="3631132" cy="1383764"/>
            </a:xfrm>
          </p:grpSpPr>
          <p:sp>
            <p:nvSpPr>
              <p:cNvPr id="27" name="TekstSylinder 26">
                <a:extLst>
                  <a:ext uri="{FF2B5EF4-FFF2-40B4-BE49-F238E27FC236}">
                    <a16:creationId xmlns:a16="http://schemas.microsoft.com/office/drawing/2014/main" id="{481AE777-A2AF-0F13-9788-C1985C8A530C}"/>
                  </a:ext>
                </a:extLst>
              </p:cNvPr>
              <p:cNvSpPr txBox="1"/>
              <p:nvPr/>
            </p:nvSpPr>
            <p:spPr>
              <a:xfrm>
                <a:off x="6845938" y="3994899"/>
                <a:ext cx="3481690" cy="1184940"/>
              </a:xfrm>
              <a:prstGeom prst="rect">
                <a:avLst/>
              </a:prstGeom>
              <a:noFill/>
            </p:spPr>
            <p:txBody>
              <a:bodyPr wrap="square" rtlCol="0">
                <a:spAutoFit/>
              </a:bodyPr>
              <a:lstStyle/>
              <a:p>
                <a:r>
                  <a:rPr lang="nb-NO" sz="2000" dirty="0">
                    <a:latin typeface="Telefon" panose="020B0502020202020303" pitchFamily="34" charset="0"/>
                  </a:rPr>
                  <a:t>Rekkevidde: 443 057</a:t>
                </a:r>
                <a:r>
                  <a:rPr lang="nb-NO" sz="1100" dirty="0">
                    <a:latin typeface="Telefon" panose="020B0502020202020303" pitchFamily="34" charset="0"/>
                  </a:rPr>
                  <a:t>unike personer</a:t>
                </a:r>
              </a:p>
              <a:p>
                <a:endParaRPr lang="nb-NO" sz="2000" dirty="0">
                  <a:latin typeface="Telefon" panose="020B0502020202020303" pitchFamily="34" charset="0"/>
                </a:endParaRPr>
              </a:p>
              <a:p>
                <a:r>
                  <a:rPr lang="nb-NO" sz="2000" dirty="0">
                    <a:latin typeface="Telefon" panose="020B0502020202020303" pitchFamily="34" charset="0"/>
                  </a:rPr>
                  <a:t>Eksponeringer: 1 130 413</a:t>
                </a:r>
              </a:p>
              <a:p>
                <a:r>
                  <a:rPr lang="nb-NO" sz="1100" dirty="0">
                    <a:latin typeface="Telefon" panose="020B0502020202020303" pitchFamily="34" charset="0"/>
                  </a:rPr>
                  <a:t> </a:t>
                </a:r>
              </a:p>
            </p:txBody>
          </p:sp>
          <p:sp>
            <p:nvSpPr>
              <p:cNvPr id="9" name="TekstSylinder 8">
                <a:extLst>
                  <a:ext uri="{FF2B5EF4-FFF2-40B4-BE49-F238E27FC236}">
                    <a16:creationId xmlns:a16="http://schemas.microsoft.com/office/drawing/2014/main" id="{BE8567CC-8D50-E0BA-1237-ECD9AF81AE62}"/>
                  </a:ext>
                </a:extLst>
              </p:cNvPr>
              <p:cNvSpPr txBox="1"/>
              <p:nvPr/>
            </p:nvSpPr>
            <p:spPr>
              <a:xfrm>
                <a:off x="6696496" y="4947776"/>
                <a:ext cx="3229240" cy="430887"/>
              </a:xfrm>
              <a:prstGeom prst="rect">
                <a:avLst/>
              </a:prstGeom>
              <a:noFill/>
            </p:spPr>
            <p:txBody>
              <a:bodyPr wrap="square">
                <a:spAutoFit/>
              </a:bodyPr>
              <a:lstStyle/>
              <a:p>
                <a:pPr marL="171450" indent="-171450">
                  <a:buFont typeface="Arial" panose="020B0604020202020204" pitchFamily="34" charset="0"/>
                  <a:buChar char="•"/>
                </a:pPr>
                <a:r>
                  <a:rPr lang="nb-NO" sz="1100" dirty="0">
                    <a:solidFill>
                      <a:srgbClr val="00C6BB"/>
                    </a:solidFill>
                    <a:latin typeface="Telefon" panose="020B0502020202020303"/>
                  </a:rPr>
                  <a:t>Eksponering = Antall ganger en person i målgruppen har vært eksponert for annonsen </a:t>
                </a:r>
              </a:p>
            </p:txBody>
          </p:sp>
        </p:grpSp>
      </p:grpSp>
      <p:grpSp>
        <p:nvGrpSpPr>
          <p:cNvPr id="13" name="Gruppe 12">
            <a:extLst>
              <a:ext uri="{FF2B5EF4-FFF2-40B4-BE49-F238E27FC236}">
                <a16:creationId xmlns:a16="http://schemas.microsoft.com/office/drawing/2014/main" id="{9E672A81-25C8-0CD8-D0BA-F117EB064194}"/>
              </a:ext>
            </a:extLst>
          </p:cNvPr>
          <p:cNvGrpSpPr/>
          <p:nvPr/>
        </p:nvGrpSpPr>
        <p:grpSpPr>
          <a:xfrm>
            <a:off x="1142907" y="5048043"/>
            <a:ext cx="5444741" cy="1761703"/>
            <a:chOff x="5773925" y="2141625"/>
            <a:chExt cx="5444741" cy="1761703"/>
          </a:xfrm>
        </p:grpSpPr>
        <p:sp>
          <p:nvSpPr>
            <p:cNvPr id="16" name="TekstSylinder 15">
              <a:extLst>
                <a:ext uri="{FF2B5EF4-FFF2-40B4-BE49-F238E27FC236}">
                  <a16:creationId xmlns:a16="http://schemas.microsoft.com/office/drawing/2014/main" id="{B0500149-2161-51FF-D76A-906E048D05DF}"/>
                </a:ext>
              </a:extLst>
            </p:cNvPr>
            <p:cNvSpPr txBox="1"/>
            <p:nvPr/>
          </p:nvSpPr>
          <p:spPr>
            <a:xfrm>
              <a:off x="6870494" y="2141625"/>
              <a:ext cx="4348172" cy="1015663"/>
            </a:xfrm>
            <a:prstGeom prst="rect">
              <a:avLst/>
            </a:prstGeom>
            <a:noFill/>
          </p:spPr>
          <p:txBody>
            <a:bodyPr wrap="square" rtlCol="0">
              <a:spAutoFit/>
            </a:bodyPr>
            <a:lstStyle/>
            <a:p>
              <a:r>
                <a:rPr lang="nb-NO" sz="2000" dirty="0">
                  <a:latin typeface="Telefon" panose="020B0502020202020303" pitchFamily="34" charset="0"/>
                </a:rPr>
                <a:t>CPC: 1,58 kr </a:t>
              </a:r>
              <a:r>
                <a:rPr lang="nb-NO" sz="1100" dirty="0" err="1">
                  <a:latin typeface="Telefon" panose="020B0502020202020303" pitchFamily="34" charset="0"/>
                </a:rPr>
                <a:t>vs</a:t>
              </a:r>
              <a:r>
                <a:rPr lang="nb-NO" sz="1100" dirty="0">
                  <a:latin typeface="Telefon" panose="020B0502020202020303" pitchFamily="34" charset="0"/>
                </a:rPr>
                <a:t> </a:t>
              </a:r>
              <a:r>
                <a:rPr lang="nb-NO" sz="1100" dirty="0" err="1">
                  <a:latin typeface="Telefon" panose="020B0502020202020303" pitchFamily="34" charset="0"/>
                </a:rPr>
                <a:t>benchmark</a:t>
              </a:r>
              <a:r>
                <a:rPr lang="nb-NO" sz="1100" dirty="0">
                  <a:latin typeface="Telefon" panose="020B0502020202020303" pitchFamily="34" charset="0"/>
                </a:rPr>
                <a:t>  5 kr</a:t>
              </a:r>
            </a:p>
            <a:p>
              <a:r>
                <a:rPr lang="nb-NO" sz="2000" dirty="0">
                  <a:latin typeface="Telefon" panose="020B0502020202020303" pitchFamily="34" charset="0"/>
                </a:rPr>
                <a:t>CTR: 3,15% </a:t>
              </a:r>
              <a:r>
                <a:rPr lang="nb-NO" sz="1100" dirty="0" err="1">
                  <a:latin typeface="Telefon" panose="020B0502020202020303" pitchFamily="34" charset="0"/>
                </a:rPr>
                <a:t>vs</a:t>
              </a:r>
              <a:r>
                <a:rPr lang="nb-NO" sz="1100" dirty="0">
                  <a:latin typeface="Telefon" panose="020B0502020202020303" pitchFamily="34" charset="0"/>
                </a:rPr>
                <a:t> </a:t>
              </a:r>
              <a:r>
                <a:rPr lang="nb-NO" sz="1100" dirty="0" err="1">
                  <a:latin typeface="Telefon" panose="020B0502020202020303" pitchFamily="34" charset="0"/>
                </a:rPr>
                <a:t>benchmark</a:t>
              </a:r>
              <a:r>
                <a:rPr lang="nb-NO" sz="1100" dirty="0">
                  <a:latin typeface="Telefon" panose="020B0502020202020303" pitchFamily="34" charset="0"/>
                </a:rPr>
                <a:t> 1,1%</a:t>
              </a:r>
            </a:p>
            <a:p>
              <a:endParaRPr lang="nb-NO" sz="2000" dirty="0">
                <a:latin typeface="Telefon" panose="020B0502020202020303" pitchFamily="34" charset="0"/>
              </a:endParaRPr>
            </a:p>
          </p:txBody>
        </p:sp>
        <p:pic>
          <p:nvPicPr>
            <p:cNvPr id="17" name="Grafikk 16" descr="UI og UX kontur">
              <a:extLst>
                <a:ext uri="{FF2B5EF4-FFF2-40B4-BE49-F238E27FC236}">
                  <a16:creationId xmlns:a16="http://schemas.microsoft.com/office/drawing/2014/main" id="{AED453E8-6EF5-C596-06FE-9D520C40ED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3925" y="2168018"/>
              <a:ext cx="914400" cy="914400"/>
            </a:xfrm>
            <a:prstGeom prst="rect">
              <a:avLst/>
            </a:prstGeom>
          </p:spPr>
        </p:pic>
        <p:sp>
          <p:nvSpPr>
            <p:cNvPr id="18" name="TekstSylinder 17">
              <a:extLst>
                <a:ext uri="{FF2B5EF4-FFF2-40B4-BE49-F238E27FC236}">
                  <a16:creationId xmlns:a16="http://schemas.microsoft.com/office/drawing/2014/main" id="{BDBF76EF-30D3-731A-D57B-3893D2A953B5}"/>
                </a:ext>
              </a:extLst>
            </p:cNvPr>
            <p:cNvSpPr txBox="1"/>
            <p:nvPr/>
          </p:nvSpPr>
          <p:spPr>
            <a:xfrm>
              <a:off x="6680374" y="2795332"/>
              <a:ext cx="3858271" cy="1107996"/>
            </a:xfrm>
            <a:prstGeom prst="rect">
              <a:avLst/>
            </a:prstGeom>
            <a:noFill/>
          </p:spPr>
          <p:txBody>
            <a:bodyPr wrap="square">
              <a:spAutoFit/>
            </a:bodyPr>
            <a:lstStyle/>
            <a:p>
              <a:pPr marL="171450" indent="-171450">
                <a:buFont typeface="Arial" panose="020B0604020202020204" pitchFamily="34" charset="0"/>
                <a:buChar char="•"/>
              </a:pPr>
              <a:r>
                <a:rPr lang="nb-NO" sz="1100" dirty="0">
                  <a:solidFill>
                    <a:srgbClr val="00C6BB"/>
                  </a:solidFill>
                  <a:latin typeface="Telefon" panose="020B0502020202020303"/>
                </a:rPr>
                <a:t>CTR = Klikkfrekvens -</a:t>
              </a:r>
              <a:r>
                <a:rPr lang="nb-NO" sz="1100" dirty="0">
                  <a:solidFill>
                    <a:schemeClr val="accent1"/>
                  </a:solidFill>
                  <a:latin typeface="Telefon" panose="020B0502020202020303" pitchFamily="34" charset="0"/>
                </a:rPr>
                <a:t>Hvor mange av de som har sett annonsen har klikket.</a:t>
              </a:r>
            </a:p>
            <a:p>
              <a:pPr marL="171450" indent="-171450">
                <a:buFont typeface="Arial" panose="020B0604020202020204" pitchFamily="34" charset="0"/>
                <a:buChar char="•"/>
              </a:pPr>
              <a:r>
                <a:rPr lang="nb-NO" sz="1100" dirty="0">
                  <a:solidFill>
                    <a:schemeClr val="accent1"/>
                  </a:solidFill>
                  <a:latin typeface="Telefon" panose="020B0502020202020303" pitchFamily="34" charset="0"/>
                </a:rPr>
                <a:t>CPC= Kost pr klikk, her visning av landingsside</a:t>
              </a:r>
            </a:p>
            <a:p>
              <a:r>
                <a:rPr lang="nb-NO" sz="1100" u="sng" dirty="0">
                  <a:latin typeface="Telefon" panose="020B0502020202020303"/>
                </a:rPr>
                <a:t>Kommentar: Veldig gode resultater og leverer godt mot </a:t>
              </a:r>
              <a:r>
                <a:rPr lang="nb-NO" sz="1100" u="sng" dirty="0" err="1">
                  <a:latin typeface="Telefon" panose="020B0502020202020303"/>
                </a:rPr>
                <a:t>benchmark</a:t>
              </a:r>
              <a:r>
                <a:rPr lang="nb-NO" sz="1100" u="sng" dirty="0">
                  <a:latin typeface="Telefon" panose="020B0502020202020303"/>
                </a:rPr>
                <a:t> på både klikkfrekvens og kostnad pr klikk. </a:t>
              </a:r>
              <a:endParaRPr lang="nb-NO" sz="1100" dirty="0">
                <a:latin typeface="Telefon" panose="020B0502020202020303"/>
              </a:endParaRPr>
            </a:p>
            <a:p>
              <a:endParaRPr lang="nb-NO" sz="1100" dirty="0">
                <a:solidFill>
                  <a:srgbClr val="00C6BB"/>
                </a:solidFill>
                <a:latin typeface="Telefon" panose="020B0502020202020303"/>
              </a:endParaRPr>
            </a:p>
          </p:txBody>
        </p:sp>
      </p:grpSp>
      <p:pic>
        <p:nvPicPr>
          <p:cNvPr id="2" name="Bilde 1">
            <a:extLst>
              <a:ext uri="{FF2B5EF4-FFF2-40B4-BE49-F238E27FC236}">
                <a16:creationId xmlns:a16="http://schemas.microsoft.com/office/drawing/2014/main" id="{E30ABDF3-00A2-2747-2E68-4E0B39FDC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92920" y="273546"/>
            <a:ext cx="966564" cy="580891"/>
          </a:xfrm>
          <a:prstGeom prst="rect">
            <a:avLst/>
          </a:prstGeom>
        </p:spPr>
      </p:pic>
      <p:sp>
        <p:nvSpPr>
          <p:cNvPr id="19" name="Tittel 1">
            <a:extLst>
              <a:ext uri="{FF2B5EF4-FFF2-40B4-BE49-F238E27FC236}">
                <a16:creationId xmlns:a16="http://schemas.microsoft.com/office/drawing/2014/main" id="{3951AFAF-5E85-DC25-B1FD-A6ECF7963F12}"/>
              </a:ext>
            </a:extLst>
          </p:cNvPr>
          <p:cNvSpPr txBox="1">
            <a:spLocks/>
          </p:cNvSpPr>
          <p:nvPr/>
        </p:nvSpPr>
        <p:spPr>
          <a:xfrm>
            <a:off x="2163399" y="413069"/>
            <a:ext cx="9130251" cy="1206972"/>
          </a:xfrm>
          <a:prstGeom prst="rect">
            <a:avLst/>
          </a:prstGeom>
          <a:effectLst/>
        </p:spPr>
        <p:txBody>
          <a:bodyPr vert="horz" lIns="91440" tIns="45720" rIns="91440" bIns="45720" rtlCol="0" anchor="b">
            <a:normAutofit fontScale="55000" lnSpcReduction="2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7600" b="1" u="sng" dirty="0" err="1">
                <a:latin typeface="Telefon" panose="020B0502020202020303" pitchFamily="34" charset="0"/>
              </a:rPr>
              <a:t>Engagement</a:t>
            </a:r>
            <a:r>
              <a:rPr lang="nb-NO" sz="7600" b="1" u="sng" dirty="0">
                <a:latin typeface="Telefon" panose="020B0502020202020303" pitchFamily="34" charset="0"/>
              </a:rPr>
              <a:t> Kampanje: Romantisk helg</a:t>
            </a:r>
          </a:p>
          <a:p>
            <a:r>
              <a:rPr lang="nb-NO" sz="4200" b="1" dirty="0">
                <a:latin typeface="Telefon" panose="020B0502020202020303" pitchFamily="34" charset="0"/>
              </a:rPr>
              <a:t>Annonsering i META (Instagram og Facebook) VT </a:t>
            </a:r>
          </a:p>
          <a:p>
            <a:r>
              <a:rPr lang="nb-NO" sz="4200" b="1" dirty="0">
                <a:latin typeface="Telefon" panose="020B0502020202020303" pitchFamily="34" charset="0"/>
              </a:rPr>
              <a:t>Periode: 22.10-5.11.2024</a:t>
            </a:r>
            <a:endParaRPr lang="nb-NO" sz="4200" dirty="0"/>
          </a:p>
        </p:txBody>
      </p:sp>
      <p:pic>
        <p:nvPicPr>
          <p:cNvPr id="3" name="Bilde 2">
            <a:extLst>
              <a:ext uri="{FF2B5EF4-FFF2-40B4-BE49-F238E27FC236}">
                <a16:creationId xmlns:a16="http://schemas.microsoft.com/office/drawing/2014/main" id="{8B8246DE-36A3-4572-EB3A-AC99325150FC}"/>
              </a:ext>
            </a:extLst>
          </p:cNvPr>
          <p:cNvPicPr>
            <a:picLocks noChangeAspect="1"/>
          </p:cNvPicPr>
          <p:nvPr/>
        </p:nvPicPr>
        <p:blipFill>
          <a:blip r:embed="rId8"/>
          <a:stretch>
            <a:fillRect/>
          </a:stretch>
        </p:blipFill>
        <p:spPr>
          <a:xfrm>
            <a:off x="818712" y="777538"/>
            <a:ext cx="823821" cy="823821"/>
          </a:xfrm>
          <a:prstGeom prst="rect">
            <a:avLst/>
          </a:prstGeom>
        </p:spPr>
      </p:pic>
      <p:pic>
        <p:nvPicPr>
          <p:cNvPr id="7" name="Picture 4" descr="Bilderesultat for facebook logo">
            <a:extLst>
              <a:ext uri="{FF2B5EF4-FFF2-40B4-BE49-F238E27FC236}">
                <a16:creationId xmlns:a16="http://schemas.microsoft.com/office/drawing/2014/main" id="{D7A66A48-689C-EFED-A0B4-0B9F9897E6F9}"/>
              </a:ext>
            </a:extLst>
          </p:cNvPr>
          <p:cNvPicPr>
            <a:picLocks noChangeAspect="1"/>
          </p:cNvPicPr>
          <p:nvPr/>
        </p:nvPicPr>
        <p:blipFill>
          <a:blip r:embed="rId9"/>
          <a:srcRect/>
          <a:stretch>
            <a:fillRect/>
          </a:stretch>
        </p:blipFill>
        <p:spPr>
          <a:xfrm>
            <a:off x="297846" y="360220"/>
            <a:ext cx="823821" cy="823821"/>
          </a:xfrm>
          <a:prstGeom prst="rect">
            <a:avLst/>
          </a:prstGeom>
          <a:noFill/>
          <a:ln cap="flat">
            <a:noFill/>
          </a:ln>
        </p:spPr>
      </p:pic>
      <p:pic>
        <p:nvPicPr>
          <p:cNvPr id="8" name="Grafikk 7" descr="Mynter kontur">
            <a:extLst>
              <a:ext uri="{FF2B5EF4-FFF2-40B4-BE49-F238E27FC236}">
                <a16:creationId xmlns:a16="http://schemas.microsoft.com/office/drawing/2014/main" id="{DF836814-D238-B3D1-6DCD-E3B2EEC8CE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2850" y="2487870"/>
            <a:ext cx="914400" cy="914400"/>
          </a:xfrm>
          <a:prstGeom prst="rect">
            <a:avLst/>
          </a:prstGeom>
        </p:spPr>
      </p:pic>
      <p:sp>
        <p:nvSpPr>
          <p:cNvPr id="10" name="TekstSylinder 9">
            <a:extLst>
              <a:ext uri="{FF2B5EF4-FFF2-40B4-BE49-F238E27FC236}">
                <a16:creationId xmlns:a16="http://schemas.microsoft.com/office/drawing/2014/main" id="{2CFB73E3-332F-179F-E26A-7AD7D7CFA9B1}"/>
              </a:ext>
            </a:extLst>
          </p:cNvPr>
          <p:cNvSpPr txBox="1"/>
          <p:nvPr/>
        </p:nvSpPr>
        <p:spPr>
          <a:xfrm>
            <a:off x="2110066" y="2481609"/>
            <a:ext cx="3481690" cy="400110"/>
          </a:xfrm>
          <a:prstGeom prst="rect">
            <a:avLst/>
          </a:prstGeom>
          <a:noFill/>
        </p:spPr>
        <p:txBody>
          <a:bodyPr wrap="square" rtlCol="0">
            <a:spAutoFit/>
          </a:bodyPr>
          <a:lstStyle/>
          <a:p>
            <a:r>
              <a:rPr lang="nb-NO" sz="2000" dirty="0">
                <a:latin typeface="Telefon" panose="020B0502020202020303" pitchFamily="34" charset="0"/>
              </a:rPr>
              <a:t>Budsjett: 50 000 kr</a:t>
            </a:r>
          </a:p>
        </p:txBody>
      </p:sp>
      <p:grpSp>
        <p:nvGrpSpPr>
          <p:cNvPr id="21" name="Gruppe 20">
            <a:extLst>
              <a:ext uri="{FF2B5EF4-FFF2-40B4-BE49-F238E27FC236}">
                <a16:creationId xmlns:a16="http://schemas.microsoft.com/office/drawing/2014/main" id="{84D943BF-6EE6-34F7-58F5-21FF0727FF74}"/>
              </a:ext>
            </a:extLst>
          </p:cNvPr>
          <p:cNvGrpSpPr/>
          <p:nvPr/>
        </p:nvGrpSpPr>
        <p:grpSpPr>
          <a:xfrm>
            <a:off x="5881224" y="2444003"/>
            <a:ext cx="4570936" cy="914400"/>
            <a:chOff x="1020820" y="5452765"/>
            <a:chExt cx="4570936" cy="914400"/>
          </a:xfrm>
        </p:grpSpPr>
        <p:pic>
          <p:nvPicPr>
            <p:cNvPr id="14" name="Grafikk 13" descr="Dobbeltrykk-bevegelse kontur">
              <a:extLst>
                <a:ext uri="{FF2B5EF4-FFF2-40B4-BE49-F238E27FC236}">
                  <a16:creationId xmlns:a16="http://schemas.microsoft.com/office/drawing/2014/main" id="{575347C6-2A94-A3AC-9A24-8A26570171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0820" y="5452765"/>
              <a:ext cx="914400" cy="914400"/>
            </a:xfrm>
            <a:prstGeom prst="rect">
              <a:avLst/>
            </a:prstGeom>
          </p:spPr>
        </p:pic>
        <p:sp>
          <p:nvSpPr>
            <p:cNvPr id="28" name="TekstSylinder 27">
              <a:extLst>
                <a:ext uri="{FF2B5EF4-FFF2-40B4-BE49-F238E27FC236}">
                  <a16:creationId xmlns:a16="http://schemas.microsoft.com/office/drawing/2014/main" id="{F6F3F68F-2309-DA05-99DF-32B3C279236E}"/>
                </a:ext>
              </a:extLst>
            </p:cNvPr>
            <p:cNvSpPr txBox="1"/>
            <p:nvPr/>
          </p:nvSpPr>
          <p:spPr>
            <a:xfrm>
              <a:off x="2110066" y="5725299"/>
              <a:ext cx="3481690" cy="400110"/>
            </a:xfrm>
            <a:prstGeom prst="rect">
              <a:avLst/>
            </a:prstGeom>
            <a:noFill/>
          </p:spPr>
          <p:txBody>
            <a:bodyPr wrap="square" rtlCol="0">
              <a:spAutoFit/>
            </a:bodyPr>
            <a:lstStyle/>
            <a:p>
              <a:r>
                <a:rPr lang="nb-NO" sz="2000" dirty="0">
                  <a:latin typeface="Telefon" panose="020B0502020202020303" pitchFamily="34" charset="0"/>
                </a:rPr>
                <a:t>Antall lenkeklikk: 31 558</a:t>
              </a:r>
            </a:p>
          </p:txBody>
        </p:sp>
      </p:grpSp>
      <p:grpSp>
        <p:nvGrpSpPr>
          <p:cNvPr id="20" name="Gruppe 19">
            <a:extLst>
              <a:ext uri="{FF2B5EF4-FFF2-40B4-BE49-F238E27FC236}">
                <a16:creationId xmlns:a16="http://schemas.microsoft.com/office/drawing/2014/main" id="{DB62BFBC-8179-2093-7F76-32FF0607AE4C}"/>
              </a:ext>
            </a:extLst>
          </p:cNvPr>
          <p:cNvGrpSpPr/>
          <p:nvPr/>
        </p:nvGrpSpPr>
        <p:grpSpPr>
          <a:xfrm>
            <a:off x="1003373" y="3550146"/>
            <a:ext cx="4885363" cy="1317853"/>
            <a:chOff x="1003373" y="3780969"/>
            <a:chExt cx="4885363" cy="1317853"/>
          </a:xfrm>
        </p:grpSpPr>
        <p:sp>
          <p:nvSpPr>
            <p:cNvPr id="29" name="TekstSylinder 28">
              <a:extLst>
                <a:ext uri="{FF2B5EF4-FFF2-40B4-BE49-F238E27FC236}">
                  <a16:creationId xmlns:a16="http://schemas.microsoft.com/office/drawing/2014/main" id="{4FDC30ED-7ABC-7CBD-D3A3-DA5556FBE4DB}"/>
                </a:ext>
              </a:extLst>
            </p:cNvPr>
            <p:cNvSpPr txBox="1"/>
            <p:nvPr/>
          </p:nvSpPr>
          <p:spPr>
            <a:xfrm>
              <a:off x="2110064" y="3867716"/>
              <a:ext cx="3778672" cy="1231106"/>
            </a:xfrm>
            <a:prstGeom prst="rect">
              <a:avLst/>
            </a:prstGeom>
            <a:noFill/>
          </p:spPr>
          <p:txBody>
            <a:bodyPr wrap="square" rtlCol="0">
              <a:spAutoFit/>
            </a:bodyPr>
            <a:lstStyle/>
            <a:p>
              <a:r>
                <a:rPr lang="nb-NO" sz="1400" dirty="0" err="1">
                  <a:latin typeface="Telefon" panose="020B0502020202020303" pitchFamily="34" charset="0"/>
                </a:rPr>
                <a:t>Geo</a:t>
              </a:r>
              <a:r>
                <a:rPr lang="nb-NO" sz="1400" dirty="0">
                  <a:latin typeface="Telefon" panose="020B0502020202020303" pitchFamily="34" charset="0"/>
                </a:rPr>
                <a:t>: </a:t>
              </a:r>
              <a:r>
                <a:rPr lang="nb-NO" sz="1200" dirty="0">
                  <a:latin typeface="Telefon" panose="020B0502020202020303" pitchFamily="34" charset="0"/>
                </a:rPr>
                <a:t>3t radius. 3t radius fra Telemark  (Oslo, Vestfold, Buskerud, Østfold, Agder, Stavanger. Har ikke tatt med Telemark, men </a:t>
              </a:r>
              <a:r>
                <a:rPr lang="nb-NO" sz="1200" dirty="0" err="1">
                  <a:latin typeface="Telefon" panose="020B0502020202020303" pitchFamily="34" charset="0"/>
                </a:rPr>
                <a:t>meta</a:t>
              </a:r>
              <a:r>
                <a:rPr lang="nb-NO" sz="1200" dirty="0">
                  <a:latin typeface="Telefon" panose="020B0502020202020303" pitchFamily="34" charset="0"/>
                </a:rPr>
                <a:t> vil mest sannsynlig vise det der og)</a:t>
              </a:r>
            </a:p>
            <a:p>
              <a:r>
                <a:rPr lang="nb-NO" sz="1200" dirty="0">
                  <a:latin typeface="Telefon" panose="020B0502020202020303" pitchFamily="34" charset="0"/>
                </a:rPr>
                <a:t>Alder:25-54 år ( for å unngå hovedvekt på 65+)</a:t>
              </a:r>
            </a:p>
            <a:p>
              <a:r>
                <a:rPr lang="nb-NO" sz="1200" dirty="0">
                  <a:latin typeface="Telefon" panose="020B0502020202020303" pitchFamily="34" charset="0"/>
                </a:rPr>
                <a:t>Interesser: par, reise, weekend </a:t>
              </a:r>
              <a:r>
                <a:rPr lang="nb-NO" sz="1200" dirty="0" err="1">
                  <a:latin typeface="Telefon" panose="020B0502020202020303" pitchFamily="34" charset="0"/>
                </a:rPr>
                <a:t>getaway</a:t>
              </a:r>
              <a:r>
                <a:rPr lang="nb-NO" sz="1200" dirty="0">
                  <a:latin typeface="Telefon" panose="020B0502020202020303" pitchFamily="34" charset="0"/>
                </a:rPr>
                <a:t>, restauranter, mat, booking.com, luksusferie, spa, kultur</a:t>
              </a:r>
            </a:p>
          </p:txBody>
        </p:sp>
        <p:pic>
          <p:nvPicPr>
            <p:cNvPr id="49" name="Grafikk 48" descr="Kart med PIN-kode kontur">
              <a:extLst>
                <a:ext uri="{FF2B5EF4-FFF2-40B4-BE49-F238E27FC236}">
                  <a16:creationId xmlns:a16="http://schemas.microsoft.com/office/drawing/2014/main" id="{E7AFBD32-C50F-54DE-ACC6-9FCF74C424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03373" y="3780969"/>
              <a:ext cx="914400" cy="914400"/>
            </a:xfrm>
            <a:prstGeom prst="rect">
              <a:avLst/>
            </a:prstGeom>
          </p:spPr>
        </p:pic>
      </p:grpSp>
      <p:pic>
        <p:nvPicPr>
          <p:cNvPr id="4" name="Picture 5" descr="Bilderesultater for iphone facebook png&quot;">
            <a:extLst>
              <a:ext uri="{FF2B5EF4-FFF2-40B4-BE49-F238E27FC236}">
                <a16:creationId xmlns:a16="http://schemas.microsoft.com/office/drawing/2014/main" id="{7515D876-92D5-F8E3-C656-C03857918F63}"/>
              </a:ext>
            </a:extLst>
          </p:cNvPr>
          <p:cNvPicPr>
            <a:picLocks noChangeAspect="1"/>
          </p:cNvPicPr>
          <p:nvPr/>
        </p:nvPicPr>
        <p:blipFill>
          <a:blip r:embed="rId16"/>
          <a:srcRect l="19451" r="21696"/>
          <a:stretch>
            <a:fillRect/>
          </a:stretch>
        </p:blipFill>
        <p:spPr>
          <a:xfrm>
            <a:off x="9900606" y="3401851"/>
            <a:ext cx="2454904" cy="3456149"/>
          </a:xfrm>
          <a:prstGeom prst="rect">
            <a:avLst/>
          </a:prstGeom>
          <a:noFill/>
          <a:ln cap="flat">
            <a:noFill/>
          </a:ln>
        </p:spPr>
      </p:pic>
      <p:grpSp>
        <p:nvGrpSpPr>
          <p:cNvPr id="24" name="Gruppe 23">
            <a:extLst>
              <a:ext uri="{FF2B5EF4-FFF2-40B4-BE49-F238E27FC236}">
                <a16:creationId xmlns:a16="http://schemas.microsoft.com/office/drawing/2014/main" id="{ADA36A23-96DA-F69D-F041-747FBE7AE485}"/>
              </a:ext>
            </a:extLst>
          </p:cNvPr>
          <p:cNvGrpSpPr/>
          <p:nvPr/>
        </p:nvGrpSpPr>
        <p:grpSpPr>
          <a:xfrm>
            <a:off x="5980867" y="3585701"/>
            <a:ext cx="4526521" cy="927727"/>
            <a:chOff x="5860098" y="5372890"/>
            <a:chExt cx="4526521" cy="927727"/>
          </a:xfrm>
        </p:grpSpPr>
        <p:sp>
          <p:nvSpPr>
            <p:cNvPr id="30" name="TekstSylinder 29">
              <a:extLst>
                <a:ext uri="{FF2B5EF4-FFF2-40B4-BE49-F238E27FC236}">
                  <a16:creationId xmlns:a16="http://schemas.microsoft.com/office/drawing/2014/main" id="{66169687-59AA-58F3-CD05-CD9D0A070F5E}"/>
                </a:ext>
              </a:extLst>
            </p:cNvPr>
            <p:cNvSpPr txBox="1"/>
            <p:nvPr/>
          </p:nvSpPr>
          <p:spPr>
            <a:xfrm>
              <a:off x="6904929" y="5485172"/>
              <a:ext cx="3481690" cy="400110"/>
            </a:xfrm>
            <a:prstGeom prst="rect">
              <a:avLst/>
            </a:prstGeom>
            <a:noFill/>
          </p:spPr>
          <p:txBody>
            <a:bodyPr wrap="square" rtlCol="0">
              <a:spAutoFit/>
            </a:bodyPr>
            <a:lstStyle/>
            <a:p>
              <a:r>
                <a:rPr lang="nb-NO" sz="2000" dirty="0">
                  <a:latin typeface="Telefon" panose="020B0502020202020303" pitchFamily="34" charset="0"/>
                </a:rPr>
                <a:t>Frekvens: 2,55 </a:t>
              </a:r>
              <a:r>
                <a:rPr lang="nb-NO" sz="1100" dirty="0">
                  <a:latin typeface="Telefon" panose="020B0502020202020303" pitchFamily="34" charset="0"/>
                </a:rPr>
                <a:t>i hele perioden</a:t>
              </a:r>
              <a:endParaRPr lang="nb-NO" sz="2000" dirty="0">
                <a:latin typeface="Telefon" panose="020B0502020202020303" pitchFamily="34" charset="0"/>
              </a:endParaRPr>
            </a:p>
          </p:txBody>
        </p:sp>
        <p:pic>
          <p:nvPicPr>
            <p:cNvPr id="37" name="Grafikk 36" descr="Dele kontur">
              <a:extLst>
                <a:ext uri="{FF2B5EF4-FFF2-40B4-BE49-F238E27FC236}">
                  <a16:creationId xmlns:a16="http://schemas.microsoft.com/office/drawing/2014/main" id="{42DCD032-C367-3738-A40D-7799F4AA7C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60098" y="5372890"/>
              <a:ext cx="914400" cy="914400"/>
            </a:xfrm>
            <a:prstGeom prst="rect">
              <a:avLst/>
            </a:prstGeom>
          </p:spPr>
        </p:pic>
        <p:sp>
          <p:nvSpPr>
            <p:cNvPr id="5" name="TekstSylinder 4">
              <a:extLst>
                <a:ext uri="{FF2B5EF4-FFF2-40B4-BE49-F238E27FC236}">
                  <a16:creationId xmlns:a16="http://schemas.microsoft.com/office/drawing/2014/main" id="{0C83C72B-D504-B48C-8E7F-A6F6398F5F70}"/>
                </a:ext>
              </a:extLst>
            </p:cNvPr>
            <p:cNvSpPr txBox="1"/>
            <p:nvPr/>
          </p:nvSpPr>
          <p:spPr>
            <a:xfrm>
              <a:off x="6900785" y="5869730"/>
              <a:ext cx="2894669" cy="430887"/>
            </a:xfrm>
            <a:prstGeom prst="rect">
              <a:avLst/>
            </a:prstGeom>
            <a:noFill/>
          </p:spPr>
          <p:txBody>
            <a:bodyPr wrap="square">
              <a:spAutoFit/>
            </a:bodyPr>
            <a:lstStyle/>
            <a:p>
              <a:pPr marL="171450" indent="-171450">
                <a:buFont typeface="Arial" panose="020B0604020202020204" pitchFamily="34" charset="0"/>
                <a:buChar char="•"/>
              </a:pPr>
              <a:r>
                <a:rPr lang="nb-NO" sz="1100" dirty="0">
                  <a:solidFill>
                    <a:srgbClr val="00C6BB"/>
                  </a:solidFill>
                  <a:latin typeface="Telefon" panose="020B0502020202020303"/>
                </a:rPr>
                <a:t>Frekvens = Antall visninger pr. person</a:t>
              </a:r>
            </a:p>
            <a:p>
              <a:pPr marL="171450" indent="-171450">
                <a:buFont typeface="Arial" panose="020B0604020202020204" pitchFamily="34" charset="0"/>
                <a:buChar char="•"/>
              </a:pPr>
              <a:endParaRPr lang="nb-NO" sz="1100" dirty="0">
                <a:solidFill>
                  <a:srgbClr val="00C6BB"/>
                </a:solidFill>
                <a:latin typeface="Telefon" panose="020B0502020202020303"/>
              </a:endParaRPr>
            </a:p>
          </p:txBody>
        </p:sp>
      </p:grpSp>
      <p:sp>
        <p:nvSpPr>
          <p:cNvPr id="12" name="TekstSylinder 11">
            <a:extLst>
              <a:ext uri="{FF2B5EF4-FFF2-40B4-BE49-F238E27FC236}">
                <a16:creationId xmlns:a16="http://schemas.microsoft.com/office/drawing/2014/main" id="{68027CA0-AA51-BC0D-22C1-FC2E0CD03F0F}"/>
              </a:ext>
            </a:extLst>
          </p:cNvPr>
          <p:cNvSpPr txBox="1"/>
          <p:nvPr/>
        </p:nvSpPr>
        <p:spPr>
          <a:xfrm>
            <a:off x="1940039" y="2814938"/>
            <a:ext cx="3651717" cy="769441"/>
          </a:xfrm>
          <a:prstGeom prst="rect">
            <a:avLst/>
          </a:prstGeom>
          <a:noFill/>
        </p:spPr>
        <p:txBody>
          <a:bodyPr wrap="square">
            <a:spAutoFit/>
          </a:bodyPr>
          <a:lstStyle/>
          <a:p>
            <a:pPr marL="171450" indent="-171450">
              <a:buFont typeface="Arial" panose="020B0604020202020204" pitchFamily="34" charset="0"/>
              <a:buChar char="•"/>
            </a:pPr>
            <a:r>
              <a:rPr lang="nb-NO" sz="1100" dirty="0">
                <a:solidFill>
                  <a:srgbClr val="00C6BB"/>
                </a:solidFill>
                <a:latin typeface="Telefon" panose="020B0502020202020303"/>
              </a:rPr>
              <a:t>Kampanjen ble kjørt mot en åpen målgruppe med fordel + (leverer automatisk relevante produktanbefalinger til folk basert på interessene, intensjonene og handlingene deres.)</a:t>
            </a:r>
          </a:p>
        </p:txBody>
      </p:sp>
      <p:pic>
        <p:nvPicPr>
          <p:cNvPr id="15" name="Bilde 14">
            <a:extLst>
              <a:ext uri="{FF2B5EF4-FFF2-40B4-BE49-F238E27FC236}">
                <a16:creationId xmlns:a16="http://schemas.microsoft.com/office/drawing/2014/main" id="{E8F15448-0697-6F9F-A1DF-EAAAD996F84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0624011" y="4106105"/>
            <a:ext cx="1104529" cy="1963607"/>
          </a:xfrm>
          <a:prstGeom prst="rect">
            <a:avLst/>
          </a:prstGeom>
        </p:spPr>
      </p:pic>
    </p:spTree>
    <p:extLst>
      <p:ext uri="{BB962C8B-B14F-4D97-AF65-F5344CB8AC3E}">
        <p14:creationId xmlns:p14="http://schemas.microsoft.com/office/powerpoint/2010/main" val="212855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0F73F742-1DD6-C4F6-7FA3-10C3575C14E0}"/>
              </a:ext>
            </a:extLst>
          </p:cNvPr>
          <p:cNvSpPr txBox="1">
            <a:spLocks/>
          </p:cNvSpPr>
          <p:nvPr/>
        </p:nvSpPr>
        <p:spPr>
          <a:xfrm>
            <a:off x="2030234" y="444078"/>
            <a:ext cx="8654699" cy="1013240"/>
          </a:xfrm>
          <a:prstGeom prst="rect">
            <a:avLst/>
          </a:prstGeom>
          <a:effectLst/>
        </p:spPr>
        <p:txBody>
          <a:bodyPr vert="horz" lIns="91440" tIns="45720" rIns="91440" bIns="45720" rtlCol="0" anchor="b">
            <a:normAutofit fontScale="47500" lnSpcReduction="2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8700" b="1" u="sng" dirty="0">
                <a:latin typeface="Telefon" panose="020B0502020202020303" pitchFamily="34" charset="0"/>
              </a:rPr>
              <a:t>RESULTATER ENGAGEMENT META VT </a:t>
            </a:r>
          </a:p>
          <a:p>
            <a:r>
              <a:rPr lang="nb-NO" sz="2900" dirty="0">
                <a:latin typeface="Telefon" panose="020B0502020202020303" pitchFamily="34" charset="0"/>
              </a:rPr>
              <a:t>Uke 22.10-05.11.2024 // Romantisk helg-FACEBOOK &amp; INSTAGRAM  VISIT TELEMARK// Mål: </a:t>
            </a:r>
            <a:r>
              <a:rPr lang="nb-NO" sz="2900" dirty="0" err="1">
                <a:latin typeface="Telefon" panose="020B0502020202020303" pitchFamily="34" charset="0"/>
              </a:rPr>
              <a:t>Engagement</a:t>
            </a:r>
            <a:endParaRPr lang="nb-NO" sz="2900" dirty="0">
              <a:latin typeface="Telefon" panose="020B0502020202020303" pitchFamily="34" charset="0"/>
            </a:endParaRPr>
          </a:p>
        </p:txBody>
      </p:sp>
      <p:pic>
        <p:nvPicPr>
          <p:cNvPr id="6" name="Bilde 5">
            <a:extLst>
              <a:ext uri="{FF2B5EF4-FFF2-40B4-BE49-F238E27FC236}">
                <a16:creationId xmlns:a16="http://schemas.microsoft.com/office/drawing/2014/main" id="{35997B07-AC42-A3B1-57CC-6D1C7974805D}"/>
              </a:ext>
            </a:extLst>
          </p:cNvPr>
          <p:cNvPicPr>
            <a:picLocks noChangeAspect="1"/>
          </p:cNvPicPr>
          <p:nvPr/>
        </p:nvPicPr>
        <p:blipFill>
          <a:blip r:embed="rId3"/>
          <a:stretch>
            <a:fillRect/>
          </a:stretch>
        </p:blipFill>
        <p:spPr>
          <a:xfrm>
            <a:off x="937801" y="952667"/>
            <a:ext cx="739964" cy="739964"/>
          </a:xfrm>
          <a:prstGeom prst="rect">
            <a:avLst/>
          </a:prstGeom>
        </p:spPr>
      </p:pic>
      <p:pic>
        <p:nvPicPr>
          <p:cNvPr id="7" name="Picture 4" descr="Bilderesultat for facebook logo">
            <a:extLst>
              <a:ext uri="{FF2B5EF4-FFF2-40B4-BE49-F238E27FC236}">
                <a16:creationId xmlns:a16="http://schemas.microsoft.com/office/drawing/2014/main" id="{DCD7A923-BF49-62D8-CAF6-91A1E50E6AD0}"/>
              </a:ext>
            </a:extLst>
          </p:cNvPr>
          <p:cNvPicPr>
            <a:picLocks noChangeAspect="1"/>
          </p:cNvPicPr>
          <p:nvPr/>
        </p:nvPicPr>
        <p:blipFill>
          <a:blip r:embed="rId4"/>
          <a:srcRect/>
          <a:stretch>
            <a:fillRect/>
          </a:stretch>
        </p:blipFill>
        <p:spPr>
          <a:xfrm>
            <a:off x="491272" y="410982"/>
            <a:ext cx="739963" cy="739963"/>
          </a:xfrm>
          <a:prstGeom prst="rect">
            <a:avLst/>
          </a:prstGeom>
          <a:noFill/>
          <a:ln cap="flat">
            <a:noFill/>
          </a:ln>
        </p:spPr>
      </p:pic>
      <p:pic>
        <p:nvPicPr>
          <p:cNvPr id="8" name="Bilde 7">
            <a:extLst>
              <a:ext uri="{FF2B5EF4-FFF2-40B4-BE49-F238E27FC236}">
                <a16:creationId xmlns:a16="http://schemas.microsoft.com/office/drawing/2014/main" id="{9DA719FB-8A0D-3B70-51D9-5921DDD990E7}"/>
              </a:ext>
            </a:extLst>
          </p:cNvPr>
          <p:cNvPicPr>
            <a:picLocks noChangeAspect="1"/>
          </p:cNvPicPr>
          <p:nvPr/>
        </p:nvPicPr>
        <p:blipFill>
          <a:blip r:embed="rId5"/>
          <a:stretch>
            <a:fillRect/>
          </a:stretch>
        </p:blipFill>
        <p:spPr>
          <a:xfrm>
            <a:off x="177706" y="2243524"/>
            <a:ext cx="7064058" cy="2433294"/>
          </a:xfrm>
          <a:prstGeom prst="rect">
            <a:avLst/>
          </a:prstGeom>
        </p:spPr>
      </p:pic>
      <p:sp>
        <p:nvSpPr>
          <p:cNvPr id="9" name="Ellipse 8">
            <a:extLst>
              <a:ext uri="{FF2B5EF4-FFF2-40B4-BE49-F238E27FC236}">
                <a16:creationId xmlns:a16="http://schemas.microsoft.com/office/drawing/2014/main" id="{50E553F4-6DA6-8804-10F2-231D069C17F4}"/>
              </a:ext>
            </a:extLst>
          </p:cNvPr>
          <p:cNvSpPr/>
          <p:nvPr/>
        </p:nvSpPr>
        <p:spPr>
          <a:xfrm>
            <a:off x="177705" y="3385336"/>
            <a:ext cx="7064057" cy="265679"/>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Ellipse 12">
            <a:extLst>
              <a:ext uri="{FF2B5EF4-FFF2-40B4-BE49-F238E27FC236}">
                <a16:creationId xmlns:a16="http://schemas.microsoft.com/office/drawing/2014/main" id="{97A16013-ED40-D00B-DD19-7C6706C45BC3}"/>
              </a:ext>
            </a:extLst>
          </p:cNvPr>
          <p:cNvSpPr/>
          <p:nvPr/>
        </p:nvSpPr>
        <p:spPr>
          <a:xfrm>
            <a:off x="5165485" y="4201908"/>
            <a:ext cx="1429412" cy="265679"/>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FC1BEACD-6E71-0F7A-85F5-94B02EA696C2}"/>
              </a:ext>
            </a:extLst>
          </p:cNvPr>
          <p:cNvPicPr>
            <a:picLocks noChangeAspect="1"/>
          </p:cNvPicPr>
          <p:nvPr/>
        </p:nvPicPr>
        <p:blipFill>
          <a:blip r:embed="rId6"/>
          <a:stretch>
            <a:fillRect/>
          </a:stretch>
        </p:blipFill>
        <p:spPr>
          <a:xfrm>
            <a:off x="177704" y="4741042"/>
            <a:ext cx="7064057" cy="1969664"/>
          </a:xfrm>
          <a:prstGeom prst="rect">
            <a:avLst/>
          </a:prstGeom>
        </p:spPr>
      </p:pic>
      <p:sp>
        <p:nvSpPr>
          <p:cNvPr id="16" name="Ellipse 15">
            <a:extLst>
              <a:ext uri="{FF2B5EF4-FFF2-40B4-BE49-F238E27FC236}">
                <a16:creationId xmlns:a16="http://schemas.microsoft.com/office/drawing/2014/main" id="{B45548F6-9586-0B49-D561-8A2D276D8DD8}"/>
              </a:ext>
            </a:extLst>
          </p:cNvPr>
          <p:cNvSpPr/>
          <p:nvPr/>
        </p:nvSpPr>
        <p:spPr>
          <a:xfrm>
            <a:off x="37411" y="6447018"/>
            <a:ext cx="7204350" cy="34846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Ellipse 17">
            <a:extLst>
              <a:ext uri="{FF2B5EF4-FFF2-40B4-BE49-F238E27FC236}">
                <a16:creationId xmlns:a16="http://schemas.microsoft.com/office/drawing/2014/main" id="{4D0FF607-1BDD-023F-9BEE-9C3A57E35C9C}"/>
              </a:ext>
            </a:extLst>
          </p:cNvPr>
          <p:cNvSpPr/>
          <p:nvPr/>
        </p:nvSpPr>
        <p:spPr>
          <a:xfrm>
            <a:off x="5065776" y="5296238"/>
            <a:ext cx="1429412" cy="265679"/>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2" name="Bilde 21">
            <a:extLst>
              <a:ext uri="{FF2B5EF4-FFF2-40B4-BE49-F238E27FC236}">
                <a16:creationId xmlns:a16="http://schemas.microsoft.com/office/drawing/2014/main" id="{D21C7467-6F9B-24FB-60A5-1761372512EA}"/>
              </a:ext>
            </a:extLst>
          </p:cNvPr>
          <p:cNvPicPr>
            <a:picLocks noChangeAspect="1"/>
          </p:cNvPicPr>
          <p:nvPr/>
        </p:nvPicPr>
        <p:blipFill>
          <a:blip r:embed="rId7"/>
          <a:stretch>
            <a:fillRect/>
          </a:stretch>
        </p:blipFill>
        <p:spPr>
          <a:xfrm>
            <a:off x="7377441" y="2240904"/>
            <a:ext cx="4694258" cy="2433294"/>
          </a:xfrm>
          <a:prstGeom prst="rect">
            <a:avLst/>
          </a:prstGeom>
        </p:spPr>
      </p:pic>
      <p:sp>
        <p:nvSpPr>
          <p:cNvPr id="24" name="Ellipse 23">
            <a:extLst>
              <a:ext uri="{FF2B5EF4-FFF2-40B4-BE49-F238E27FC236}">
                <a16:creationId xmlns:a16="http://schemas.microsoft.com/office/drawing/2014/main" id="{D0EA5F2B-2C3C-9434-9690-7C0511564390}"/>
              </a:ext>
            </a:extLst>
          </p:cNvPr>
          <p:cNvSpPr/>
          <p:nvPr/>
        </p:nvSpPr>
        <p:spPr>
          <a:xfrm>
            <a:off x="11190927" y="2485434"/>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7" name="Bilde 26">
            <a:extLst>
              <a:ext uri="{FF2B5EF4-FFF2-40B4-BE49-F238E27FC236}">
                <a16:creationId xmlns:a16="http://schemas.microsoft.com/office/drawing/2014/main" id="{38BA7755-C196-5978-16D5-46D08FDC2285}"/>
              </a:ext>
            </a:extLst>
          </p:cNvPr>
          <p:cNvPicPr>
            <a:picLocks noChangeAspect="1"/>
          </p:cNvPicPr>
          <p:nvPr/>
        </p:nvPicPr>
        <p:blipFill>
          <a:blip r:embed="rId8"/>
          <a:stretch>
            <a:fillRect/>
          </a:stretch>
        </p:blipFill>
        <p:spPr>
          <a:xfrm>
            <a:off x="7377441" y="4741042"/>
            <a:ext cx="4694258" cy="2006454"/>
          </a:xfrm>
          <a:prstGeom prst="rect">
            <a:avLst/>
          </a:prstGeom>
        </p:spPr>
      </p:pic>
      <p:sp>
        <p:nvSpPr>
          <p:cNvPr id="28" name="Ellipse 27">
            <a:extLst>
              <a:ext uri="{FF2B5EF4-FFF2-40B4-BE49-F238E27FC236}">
                <a16:creationId xmlns:a16="http://schemas.microsoft.com/office/drawing/2014/main" id="{924A15F4-6515-CBE0-CEC5-27AE7EF29132}"/>
              </a:ext>
            </a:extLst>
          </p:cNvPr>
          <p:cNvSpPr/>
          <p:nvPr/>
        </p:nvSpPr>
        <p:spPr>
          <a:xfrm>
            <a:off x="11190927" y="4741042"/>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703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564E8DBF-5425-33A7-9E5E-57C3E5DD6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920" y="273546"/>
            <a:ext cx="966564" cy="580891"/>
          </a:xfrm>
          <a:prstGeom prst="rect">
            <a:avLst/>
          </a:prstGeom>
        </p:spPr>
      </p:pic>
      <p:pic>
        <p:nvPicPr>
          <p:cNvPr id="18" name="Bilde 17">
            <a:extLst>
              <a:ext uri="{FF2B5EF4-FFF2-40B4-BE49-F238E27FC236}">
                <a16:creationId xmlns:a16="http://schemas.microsoft.com/office/drawing/2014/main" id="{3BAD9BF9-4692-A5E6-3C23-26B589393428}"/>
              </a:ext>
            </a:extLst>
          </p:cNvPr>
          <p:cNvPicPr>
            <a:picLocks noChangeAspect="1"/>
          </p:cNvPicPr>
          <p:nvPr/>
        </p:nvPicPr>
        <p:blipFill>
          <a:blip r:embed="rId4"/>
          <a:stretch>
            <a:fillRect/>
          </a:stretch>
        </p:blipFill>
        <p:spPr>
          <a:xfrm>
            <a:off x="937801" y="952667"/>
            <a:ext cx="739964" cy="739964"/>
          </a:xfrm>
          <a:prstGeom prst="rect">
            <a:avLst/>
          </a:prstGeom>
        </p:spPr>
      </p:pic>
      <p:pic>
        <p:nvPicPr>
          <p:cNvPr id="22" name="Picture 4" descr="Bilderesultat for facebook logo">
            <a:extLst>
              <a:ext uri="{FF2B5EF4-FFF2-40B4-BE49-F238E27FC236}">
                <a16:creationId xmlns:a16="http://schemas.microsoft.com/office/drawing/2014/main" id="{F5FA4368-879F-63C4-25DA-2A9909CDA60B}"/>
              </a:ext>
            </a:extLst>
          </p:cNvPr>
          <p:cNvPicPr>
            <a:picLocks noChangeAspect="1"/>
          </p:cNvPicPr>
          <p:nvPr/>
        </p:nvPicPr>
        <p:blipFill>
          <a:blip r:embed="rId5"/>
          <a:srcRect/>
          <a:stretch>
            <a:fillRect/>
          </a:stretch>
        </p:blipFill>
        <p:spPr>
          <a:xfrm>
            <a:off x="491272" y="410982"/>
            <a:ext cx="739963" cy="739963"/>
          </a:xfrm>
          <a:prstGeom prst="rect">
            <a:avLst/>
          </a:prstGeom>
          <a:noFill/>
          <a:ln cap="flat">
            <a:noFill/>
          </a:ln>
        </p:spPr>
      </p:pic>
      <p:sp>
        <p:nvSpPr>
          <p:cNvPr id="4" name="TextBox 9">
            <a:extLst>
              <a:ext uri="{FF2B5EF4-FFF2-40B4-BE49-F238E27FC236}">
                <a16:creationId xmlns:a16="http://schemas.microsoft.com/office/drawing/2014/main" id="{025285D9-D7B5-8424-A07D-8A9EF365F726}"/>
              </a:ext>
            </a:extLst>
          </p:cNvPr>
          <p:cNvSpPr txBox="1"/>
          <p:nvPr/>
        </p:nvSpPr>
        <p:spPr>
          <a:xfrm>
            <a:off x="211136" y="1888357"/>
            <a:ext cx="242827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1: Collage_bilder_K2</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1,45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494 005</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Rekkevidde: 342 909</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14 505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uLnTx/>
                <a:uFillTx/>
                <a:latin typeface="Telefon" panose="020B0502020202020303" pitchFamily="34" charset="0"/>
              </a:rPr>
              <a:t>CTR: </a:t>
            </a:r>
            <a:r>
              <a:rPr lang="nb-NO" sz="1100" dirty="0">
                <a:solidFill>
                  <a:prstClr val="white"/>
                </a:solidFill>
                <a:latin typeface="Telefon" panose="020B0502020202020303" pitchFamily="34" charset="0"/>
              </a:rPr>
              <a:t>3,43</a:t>
            </a:r>
            <a:r>
              <a:rPr kumimoji="0" lang="nb-NO" sz="1100" b="0" i="0" u="none" strike="noStrike" kern="1200" cap="none" spc="0" normalizeH="0" baseline="0" noProof="0" dirty="0">
                <a:ln>
                  <a:noFill/>
                </a:ln>
                <a:solidFill>
                  <a:prstClr val="white"/>
                </a:solidFill>
                <a:uLnTx/>
                <a:uFillTx/>
                <a:latin typeface="Telefon" panose="020B0502020202020303"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Flest menn i 35-64, har høyest synlighet på FB, svart lite på IG</a:t>
            </a:r>
            <a:endParaRPr kumimoji="0" lang="nb-NO" sz="1100" b="0" i="0" u="none" strike="noStrike" kern="1200" cap="none" spc="0" normalizeH="0" baseline="0" noProof="0" dirty="0">
              <a:ln>
                <a:noFill/>
              </a:ln>
              <a:solidFill>
                <a:prstClr val="white"/>
              </a:solidFill>
              <a:uLnTx/>
              <a:uFillTx/>
              <a:latin typeface="Telefon" panose="020B0502020202020303" pitchFamily="34" charset="0"/>
            </a:endParaRPr>
          </a:p>
        </p:txBody>
      </p:sp>
      <p:sp>
        <p:nvSpPr>
          <p:cNvPr id="5" name="TextBox 9">
            <a:extLst>
              <a:ext uri="{FF2B5EF4-FFF2-40B4-BE49-F238E27FC236}">
                <a16:creationId xmlns:a16="http://schemas.microsoft.com/office/drawing/2014/main" id="{61157435-AC08-CCAC-6CD7-594F004357E7}"/>
              </a:ext>
            </a:extLst>
          </p:cNvPr>
          <p:cNvSpPr txBox="1"/>
          <p:nvPr/>
        </p:nvSpPr>
        <p:spPr>
          <a:xfrm>
            <a:off x="2417923" y="1891257"/>
            <a:ext cx="242827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2: Collage_bilder_K8</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1,55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252 725</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effectLst/>
                <a:latin typeface="Telefon" panose="020B0502020202020303" pitchFamily="34" charset="0"/>
              </a:rPr>
              <a:t>Rekkevidde: </a:t>
            </a:r>
            <a:r>
              <a:rPr lang="nb-NO" sz="1100" dirty="0">
                <a:latin typeface="Telefon" panose="020B0502020202020303" pitchFamily="34" charset="0"/>
              </a:rPr>
              <a:t>180 231</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6 575</a:t>
            </a:r>
            <a:endParaRPr kumimoji="0" lang="nb-NO" sz="1100" b="0" i="0" u="none" strike="noStrike" kern="1200" cap="none" spc="0" normalizeH="0" baseline="0" noProof="0" dirty="0">
              <a:ln>
                <a:noFill/>
              </a:ln>
              <a:solidFill>
                <a:prstClr val="white"/>
              </a:solidFill>
              <a:uLnTx/>
              <a:uFillTx/>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CTR: 2,96 %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Flest </a:t>
            </a:r>
            <a:r>
              <a:rPr lang="nb-NO" sz="1100" dirty="0">
                <a:solidFill>
                  <a:prstClr val="white"/>
                </a:solidFill>
                <a:latin typeface="Telefon" panose="020B0502020202020303" pitchFamily="34" charset="0"/>
              </a:rPr>
              <a:t>kvinner </a:t>
            </a:r>
            <a:r>
              <a:rPr lang="nb-NO" sz="1100" dirty="0">
                <a:solidFill>
                  <a:prstClr val="white"/>
                </a:solidFill>
                <a:effectLst/>
                <a:latin typeface="Telefon" panose="020B0502020202020303" pitchFamily="34" charset="0"/>
              </a:rPr>
              <a:t>alder 4</a:t>
            </a:r>
            <a:r>
              <a:rPr lang="nb-NO" sz="1100" dirty="0">
                <a:solidFill>
                  <a:prstClr val="white"/>
                </a:solidFill>
                <a:latin typeface="Telefon" panose="020B0502020202020303" pitchFamily="34" charset="0"/>
              </a:rPr>
              <a:t>5</a:t>
            </a:r>
            <a:r>
              <a:rPr lang="nb-NO" sz="1100" dirty="0">
                <a:solidFill>
                  <a:prstClr val="white"/>
                </a:solidFill>
                <a:effectLst/>
                <a:latin typeface="Telefon" panose="020B0502020202020303" pitchFamily="34" charset="0"/>
              </a:rPr>
              <a:t>-54, nest høyest synlighet på FB, lite på IG</a:t>
            </a: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6" name="TextBox 9">
            <a:extLst>
              <a:ext uri="{FF2B5EF4-FFF2-40B4-BE49-F238E27FC236}">
                <a16:creationId xmlns:a16="http://schemas.microsoft.com/office/drawing/2014/main" id="{74DA6B55-DDD1-FCE0-0F91-9043C094F7EF}"/>
              </a:ext>
            </a:extLst>
          </p:cNvPr>
          <p:cNvSpPr txBox="1"/>
          <p:nvPr/>
        </p:nvSpPr>
        <p:spPr>
          <a:xfrm>
            <a:off x="4927951" y="1888357"/>
            <a:ext cx="2221447"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3: </a:t>
            </a:r>
            <a:r>
              <a:rPr lang="nb-NO" sz="1100" dirty="0">
                <a:effectLst/>
                <a:latin typeface="Telefon" panose="020B0502020202020303" pitchFamily="34" charset="0"/>
              </a:rPr>
              <a:t>Collage_bilder_K3</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 (</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1,48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lang="nb-NO" sz="1100" dirty="0">
                <a:effectLst/>
                <a:latin typeface="Telefon" panose="020B0502020202020303" pitchFamily="34" charset="0"/>
              </a:rPr>
              <a:t>142 712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Rekkevidde: 93 213</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4 857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uLnTx/>
                <a:uFillTx/>
                <a:latin typeface="Telefon" panose="020B0502020202020303" pitchFamily="34" charset="0"/>
              </a:rPr>
              <a:t>CTR: 3,77%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Flest  </a:t>
            </a:r>
            <a:r>
              <a:rPr lang="nb-NO" sz="1100" dirty="0">
                <a:solidFill>
                  <a:prstClr val="white"/>
                </a:solidFill>
                <a:latin typeface="Telefon" panose="020B0502020202020303" pitchFamily="34" charset="0"/>
              </a:rPr>
              <a:t>kvinner </a:t>
            </a:r>
            <a:r>
              <a:rPr lang="nb-NO" sz="1100" dirty="0">
                <a:solidFill>
                  <a:prstClr val="white"/>
                </a:solidFill>
                <a:effectLst/>
                <a:latin typeface="Telefon" panose="020B0502020202020303" pitchFamily="34" charset="0"/>
              </a:rPr>
              <a:t>i alder 65+,best CTR lite synlighet på IG</a:t>
            </a: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12" name="TextBox 9">
            <a:extLst>
              <a:ext uri="{FF2B5EF4-FFF2-40B4-BE49-F238E27FC236}">
                <a16:creationId xmlns:a16="http://schemas.microsoft.com/office/drawing/2014/main" id="{BF430C52-75B7-F7EC-5A93-56C84ED54470}"/>
              </a:ext>
            </a:extLst>
          </p:cNvPr>
          <p:cNvSpPr txBox="1"/>
          <p:nvPr/>
        </p:nvSpPr>
        <p:spPr>
          <a:xfrm>
            <a:off x="7231154" y="1865777"/>
            <a:ext cx="2221447" cy="19851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4: </a:t>
            </a: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Collage_bilder</a:t>
            </a:r>
            <a:r>
              <a:rPr lang="nb-NO" sz="1100" dirty="0">
                <a:solidFill>
                  <a:prstClr val="white"/>
                </a:solidFill>
                <a:latin typeface="Telefon" panose="020B0502020202020303" pitchFamily="34" charset="0"/>
              </a:rPr>
              <a:t>_K4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1,56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107 806</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Rekkevidde: 71 988</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2 508</a:t>
            </a:r>
            <a:endParaRPr lang="nb-NO" sz="1100" dirty="0">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effectLst/>
                <a:latin typeface="Telefon" panose="020B0502020202020303" pitchFamily="34" charset="0"/>
              </a:rPr>
              <a:t>CTR: </a:t>
            </a:r>
            <a:r>
              <a:rPr lang="nb-NO" sz="1100" dirty="0">
                <a:latin typeface="Telefon" panose="020B0502020202020303" pitchFamily="34" charset="0"/>
              </a:rPr>
              <a:t>2,63</a:t>
            </a:r>
            <a:r>
              <a:rPr lang="nb-NO" sz="1100" dirty="0">
                <a:effectLst/>
                <a:latin typeface="Telefon" panose="020B0502020202020303"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Flest i alder kvinner 35-54, lite synlighet på IG</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31" name="Ellipse 30">
            <a:extLst>
              <a:ext uri="{FF2B5EF4-FFF2-40B4-BE49-F238E27FC236}">
                <a16:creationId xmlns:a16="http://schemas.microsoft.com/office/drawing/2014/main" id="{8E07C2C7-79CC-9E62-1AB9-ED93D0CE83B9}"/>
              </a:ext>
            </a:extLst>
          </p:cNvPr>
          <p:cNvSpPr/>
          <p:nvPr/>
        </p:nvSpPr>
        <p:spPr>
          <a:xfrm>
            <a:off x="415943" y="2059673"/>
            <a:ext cx="1179017" cy="247960"/>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TekstSylinder 33">
            <a:extLst>
              <a:ext uri="{FF2B5EF4-FFF2-40B4-BE49-F238E27FC236}">
                <a16:creationId xmlns:a16="http://schemas.microsoft.com/office/drawing/2014/main" id="{FAE50FC0-3DC9-C4AA-51F1-005502322DB4}"/>
              </a:ext>
            </a:extLst>
          </p:cNvPr>
          <p:cNvSpPr txBox="1"/>
          <p:nvPr/>
        </p:nvSpPr>
        <p:spPr>
          <a:xfrm>
            <a:off x="375295" y="6410442"/>
            <a:ext cx="11538469" cy="569387"/>
          </a:xfrm>
          <a:prstGeom prst="rect">
            <a:avLst/>
          </a:prstGeom>
          <a:noFill/>
        </p:spPr>
        <p:txBody>
          <a:bodyPr wrap="square">
            <a:spAutoFit/>
          </a:bodyPr>
          <a:lstStyle/>
          <a:p>
            <a:r>
              <a:rPr lang="nb-NO" sz="1000" dirty="0">
                <a:latin typeface="Telefon" panose="020B0502020202020303"/>
              </a:rPr>
              <a:t>*Rød ring viser den med best resultater på den KPI (mål). Annonsene er rangert fra best (</a:t>
            </a:r>
            <a:r>
              <a:rPr lang="nb-NO" sz="1000" dirty="0" err="1">
                <a:latin typeface="Telefon" panose="020B0502020202020303"/>
              </a:rPr>
              <a:t>nr</a:t>
            </a:r>
            <a:r>
              <a:rPr lang="nb-NO" sz="1000" dirty="0">
                <a:latin typeface="Telefon" panose="020B0502020202020303"/>
              </a:rPr>
              <a:t> 1 til </a:t>
            </a:r>
            <a:r>
              <a:rPr lang="nb-NO" sz="1000" dirty="0" err="1">
                <a:latin typeface="Telefon" panose="020B0502020202020303"/>
              </a:rPr>
              <a:t>nr</a:t>
            </a:r>
            <a:r>
              <a:rPr lang="nb-NO" sz="1000" dirty="0">
                <a:latin typeface="Telefon" panose="020B0502020202020303"/>
              </a:rPr>
              <a:t> 9) basert på CPC-prisen som er hoved-KPI. Lenkeklikk og CTR (Klikkfrekvens som viser at annonsene er interessante for folk). er del-KPI Dette viser viktigheten av flere annonser for godt resultat totalt.</a:t>
            </a:r>
          </a:p>
          <a:p>
            <a:endParaRPr lang="nb-NO" sz="1100" dirty="0">
              <a:solidFill>
                <a:srgbClr val="00C6BB"/>
              </a:solidFill>
              <a:latin typeface="Telefon" panose="020B0502020202020303"/>
            </a:endParaRPr>
          </a:p>
        </p:txBody>
      </p:sp>
      <p:sp>
        <p:nvSpPr>
          <p:cNvPr id="36" name="Tittel 1">
            <a:extLst>
              <a:ext uri="{FF2B5EF4-FFF2-40B4-BE49-F238E27FC236}">
                <a16:creationId xmlns:a16="http://schemas.microsoft.com/office/drawing/2014/main" id="{09A4BC57-6524-F4CE-040A-13403BCFEF5E}"/>
              </a:ext>
            </a:extLst>
          </p:cNvPr>
          <p:cNvSpPr txBox="1">
            <a:spLocks/>
          </p:cNvSpPr>
          <p:nvPr/>
        </p:nvSpPr>
        <p:spPr>
          <a:xfrm>
            <a:off x="2030234" y="444078"/>
            <a:ext cx="8878558" cy="996741"/>
          </a:xfrm>
          <a:prstGeom prst="rect">
            <a:avLst/>
          </a:prstGeom>
          <a:effectLst/>
        </p:spPr>
        <p:txBody>
          <a:bodyPr vert="horz" lIns="91440" tIns="45720" rIns="91440" bIns="45720" rtlCol="0" anchor="b">
            <a:normAutofit fontScale="47500" lnSpcReduction="2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8700" b="1" u="sng" dirty="0">
                <a:latin typeface="Telefon" panose="020B0502020202020303" pitchFamily="34" charset="0"/>
              </a:rPr>
              <a:t>RESULTATER ENGAGEMENT META VT </a:t>
            </a:r>
          </a:p>
          <a:p>
            <a:r>
              <a:rPr lang="nb-NO" sz="2900" dirty="0">
                <a:latin typeface="Telefon" panose="020B0502020202020303" pitchFamily="34" charset="0"/>
              </a:rPr>
              <a:t>     Uke 22.10-05.11.2024 // Romantisk helg-FACEBOOK &amp; INSTAGRAM  VISIT TELEMARK// Mål: </a:t>
            </a:r>
            <a:r>
              <a:rPr lang="nb-NO" sz="2900" dirty="0" err="1">
                <a:latin typeface="Telefon" panose="020B0502020202020303" pitchFamily="34" charset="0"/>
              </a:rPr>
              <a:t>Engagement</a:t>
            </a:r>
            <a:endParaRPr lang="nb-NO" sz="2900" dirty="0">
              <a:latin typeface="Telefon" panose="020B0502020202020303" pitchFamily="34" charset="0"/>
            </a:endParaRPr>
          </a:p>
        </p:txBody>
      </p:sp>
      <p:pic>
        <p:nvPicPr>
          <p:cNvPr id="37" name="Grafikk 36" descr="Klokke med heldekkende fyll">
            <a:extLst>
              <a:ext uri="{FF2B5EF4-FFF2-40B4-BE49-F238E27FC236}">
                <a16:creationId xmlns:a16="http://schemas.microsoft.com/office/drawing/2014/main" id="{28E321EE-4961-5C56-3F2C-CAFD4395D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25233" y="1210214"/>
            <a:ext cx="186787" cy="186787"/>
          </a:xfrm>
          <a:prstGeom prst="rect">
            <a:avLst/>
          </a:prstGeom>
        </p:spPr>
      </p:pic>
      <p:sp>
        <p:nvSpPr>
          <p:cNvPr id="9" name="Ellipse 8">
            <a:extLst>
              <a:ext uri="{FF2B5EF4-FFF2-40B4-BE49-F238E27FC236}">
                <a16:creationId xmlns:a16="http://schemas.microsoft.com/office/drawing/2014/main" id="{89E94B6C-03AA-3CE5-DAFF-19FCDA53B2CC}"/>
              </a:ext>
            </a:extLst>
          </p:cNvPr>
          <p:cNvSpPr/>
          <p:nvPr/>
        </p:nvSpPr>
        <p:spPr>
          <a:xfrm>
            <a:off x="2618332" y="2770817"/>
            <a:ext cx="990720" cy="215753"/>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C7AC295-6122-E6CE-5FBB-9633EA14351B}"/>
              </a:ext>
            </a:extLst>
          </p:cNvPr>
          <p:cNvSpPr/>
          <p:nvPr/>
        </p:nvSpPr>
        <p:spPr>
          <a:xfrm>
            <a:off x="7443623" y="2053709"/>
            <a:ext cx="1095995"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61D6BD6E-4C79-6D03-6C8B-6BDD3F0DC2F1}"/>
              </a:ext>
            </a:extLst>
          </p:cNvPr>
          <p:cNvSpPr/>
          <p:nvPr/>
        </p:nvSpPr>
        <p:spPr>
          <a:xfrm>
            <a:off x="2637223" y="2069888"/>
            <a:ext cx="1126483" cy="253391"/>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Ellipse 32">
            <a:extLst>
              <a:ext uri="{FF2B5EF4-FFF2-40B4-BE49-F238E27FC236}">
                <a16:creationId xmlns:a16="http://schemas.microsoft.com/office/drawing/2014/main" id="{C60BB7A7-ACD5-D0AF-FDB2-ECA728199DBC}"/>
              </a:ext>
            </a:extLst>
          </p:cNvPr>
          <p:cNvSpPr/>
          <p:nvPr/>
        </p:nvSpPr>
        <p:spPr>
          <a:xfrm>
            <a:off x="5099844" y="2732846"/>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Ellipse 34">
            <a:extLst>
              <a:ext uri="{FF2B5EF4-FFF2-40B4-BE49-F238E27FC236}">
                <a16:creationId xmlns:a16="http://schemas.microsoft.com/office/drawing/2014/main" id="{2DC2EA05-1789-1309-5FFF-7B7EB478B913}"/>
              </a:ext>
            </a:extLst>
          </p:cNvPr>
          <p:cNvSpPr/>
          <p:nvPr/>
        </p:nvSpPr>
        <p:spPr>
          <a:xfrm>
            <a:off x="7403948" y="2716996"/>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09F40396-76D7-37F3-0FD9-607086F1C1A4}"/>
              </a:ext>
            </a:extLst>
          </p:cNvPr>
          <p:cNvSpPr/>
          <p:nvPr/>
        </p:nvSpPr>
        <p:spPr>
          <a:xfrm>
            <a:off x="403774" y="2732846"/>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9">
            <a:extLst>
              <a:ext uri="{FF2B5EF4-FFF2-40B4-BE49-F238E27FC236}">
                <a16:creationId xmlns:a16="http://schemas.microsoft.com/office/drawing/2014/main" id="{E6B13AF7-F203-6EA7-6A4E-DD9ADB90E801}"/>
              </a:ext>
            </a:extLst>
          </p:cNvPr>
          <p:cNvSpPr txBox="1"/>
          <p:nvPr/>
        </p:nvSpPr>
        <p:spPr>
          <a:xfrm>
            <a:off x="9547702" y="1865777"/>
            <a:ext cx="2289858"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5: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B</a:t>
            </a:r>
            <a:r>
              <a:rPr lang="nb-NO" sz="1100" dirty="0">
                <a:effectLst/>
                <a:latin typeface="Telefon" panose="020B0502020202020303" pitchFamily="34" charset="0"/>
              </a:rPr>
              <a:t>ilde</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 2,49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lang="nb-NO" sz="1100" dirty="0">
                <a:effectLst/>
                <a:latin typeface="Telefon" panose="020B0502020202020303" pitchFamily="34" charset="0"/>
              </a:rPr>
              <a:t>77 334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Rekkevidde: 64 447</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1 717</a:t>
            </a:r>
            <a:endParaRPr lang="nb-NO" sz="1100" dirty="0">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effectLst/>
                <a:latin typeface="Telefon" panose="020B0502020202020303" pitchFamily="34" charset="0"/>
              </a:rPr>
              <a:t>CTR: </a:t>
            </a:r>
            <a:r>
              <a:rPr lang="nb-NO" sz="1100" dirty="0">
                <a:latin typeface="Telefon" panose="020B0502020202020303" pitchFamily="34" charset="0"/>
              </a:rPr>
              <a:t>2,39</a:t>
            </a:r>
            <a:r>
              <a:rPr lang="nb-NO" sz="1100" dirty="0">
                <a:effectLst/>
                <a:latin typeface="Telefon" panose="020B0502020202020303"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Flest i kvinner i alder 25-34, høyest synlighet på 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27" name="Ellipse 26">
            <a:extLst>
              <a:ext uri="{FF2B5EF4-FFF2-40B4-BE49-F238E27FC236}">
                <a16:creationId xmlns:a16="http://schemas.microsoft.com/office/drawing/2014/main" id="{06C61F66-947E-79B5-BB28-ECB6C21D3948}"/>
              </a:ext>
            </a:extLst>
          </p:cNvPr>
          <p:cNvSpPr/>
          <p:nvPr/>
        </p:nvSpPr>
        <p:spPr>
          <a:xfrm>
            <a:off x="5099843" y="2069889"/>
            <a:ext cx="1220113" cy="253390"/>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Ellipse 29">
            <a:extLst>
              <a:ext uri="{FF2B5EF4-FFF2-40B4-BE49-F238E27FC236}">
                <a16:creationId xmlns:a16="http://schemas.microsoft.com/office/drawing/2014/main" id="{2EDF5680-9CB5-36D7-2EC3-4998A2C6F94E}"/>
              </a:ext>
            </a:extLst>
          </p:cNvPr>
          <p:cNvSpPr/>
          <p:nvPr/>
        </p:nvSpPr>
        <p:spPr>
          <a:xfrm>
            <a:off x="9711729" y="2069889"/>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Ellipse 31">
            <a:extLst>
              <a:ext uri="{FF2B5EF4-FFF2-40B4-BE49-F238E27FC236}">
                <a16:creationId xmlns:a16="http://schemas.microsoft.com/office/drawing/2014/main" id="{2F479D0E-8B76-1D83-DE1B-96EA4AC8D671}"/>
              </a:ext>
            </a:extLst>
          </p:cNvPr>
          <p:cNvSpPr/>
          <p:nvPr/>
        </p:nvSpPr>
        <p:spPr>
          <a:xfrm>
            <a:off x="9728767" y="2686338"/>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AE0B9E7C-17FC-79E9-F1E1-2336EB1B4E76}"/>
              </a:ext>
            </a:extLst>
          </p:cNvPr>
          <p:cNvPicPr>
            <a:picLocks noChangeAspect="1"/>
          </p:cNvPicPr>
          <p:nvPr/>
        </p:nvPicPr>
        <p:blipFill>
          <a:blip r:embed="rId8"/>
          <a:stretch>
            <a:fillRect/>
          </a:stretch>
        </p:blipFill>
        <p:spPr>
          <a:xfrm>
            <a:off x="295070" y="3344469"/>
            <a:ext cx="1953179" cy="3008526"/>
          </a:xfrm>
          <a:prstGeom prst="rect">
            <a:avLst/>
          </a:prstGeom>
        </p:spPr>
      </p:pic>
      <p:pic>
        <p:nvPicPr>
          <p:cNvPr id="13" name="Bilde 12">
            <a:extLst>
              <a:ext uri="{FF2B5EF4-FFF2-40B4-BE49-F238E27FC236}">
                <a16:creationId xmlns:a16="http://schemas.microsoft.com/office/drawing/2014/main" id="{6165CD00-B895-A4B4-5C9B-8DD4AD9BC751}"/>
              </a:ext>
            </a:extLst>
          </p:cNvPr>
          <p:cNvPicPr>
            <a:picLocks noChangeAspect="1"/>
          </p:cNvPicPr>
          <p:nvPr/>
        </p:nvPicPr>
        <p:blipFill>
          <a:blip r:embed="rId9"/>
          <a:stretch>
            <a:fillRect/>
          </a:stretch>
        </p:blipFill>
        <p:spPr>
          <a:xfrm>
            <a:off x="2566938" y="3317988"/>
            <a:ext cx="1969854" cy="3010232"/>
          </a:xfrm>
          <a:prstGeom prst="rect">
            <a:avLst/>
          </a:prstGeom>
        </p:spPr>
      </p:pic>
      <p:pic>
        <p:nvPicPr>
          <p:cNvPr id="21" name="Bilde 20">
            <a:extLst>
              <a:ext uri="{FF2B5EF4-FFF2-40B4-BE49-F238E27FC236}">
                <a16:creationId xmlns:a16="http://schemas.microsoft.com/office/drawing/2014/main" id="{CC5D1639-C83B-2C40-5EF2-24B9D0FC56E4}"/>
              </a:ext>
            </a:extLst>
          </p:cNvPr>
          <p:cNvPicPr>
            <a:picLocks noChangeAspect="1"/>
          </p:cNvPicPr>
          <p:nvPr/>
        </p:nvPicPr>
        <p:blipFill>
          <a:blip r:embed="rId10"/>
          <a:stretch>
            <a:fillRect/>
          </a:stretch>
        </p:blipFill>
        <p:spPr>
          <a:xfrm>
            <a:off x="4988572" y="3317988"/>
            <a:ext cx="1978717" cy="3023776"/>
          </a:xfrm>
          <a:prstGeom prst="rect">
            <a:avLst/>
          </a:prstGeom>
        </p:spPr>
      </p:pic>
      <p:pic>
        <p:nvPicPr>
          <p:cNvPr id="25" name="Bilde 24">
            <a:extLst>
              <a:ext uri="{FF2B5EF4-FFF2-40B4-BE49-F238E27FC236}">
                <a16:creationId xmlns:a16="http://schemas.microsoft.com/office/drawing/2014/main" id="{F55884B5-23E8-F158-B4E3-886563CB739B}"/>
              </a:ext>
            </a:extLst>
          </p:cNvPr>
          <p:cNvPicPr>
            <a:picLocks noChangeAspect="1"/>
          </p:cNvPicPr>
          <p:nvPr/>
        </p:nvPicPr>
        <p:blipFill>
          <a:blip r:embed="rId11"/>
          <a:stretch>
            <a:fillRect/>
          </a:stretch>
        </p:blipFill>
        <p:spPr>
          <a:xfrm>
            <a:off x="7306918" y="3302482"/>
            <a:ext cx="1961865" cy="3039282"/>
          </a:xfrm>
          <a:prstGeom prst="rect">
            <a:avLst/>
          </a:prstGeom>
        </p:spPr>
      </p:pic>
      <p:pic>
        <p:nvPicPr>
          <p:cNvPr id="38" name="Bilde 37">
            <a:extLst>
              <a:ext uri="{FF2B5EF4-FFF2-40B4-BE49-F238E27FC236}">
                <a16:creationId xmlns:a16="http://schemas.microsoft.com/office/drawing/2014/main" id="{05D78EC5-A093-BD99-43B0-E60DF495A609}"/>
              </a:ext>
            </a:extLst>
          </p:cNvPr>
          <p:cNvPicPr>
            <a:picLocks noChangeAspect="1"/>
          </p:cNvPicPr>
          <p:nvPr/>
        </p:nvPicPr>
        <p:blipFill>
          <a:blip r:embed="rId12"/>
          <a:stretch>
            <a:fillRect/>
          </a:stretch>
        </p:blipFill>
        <p:spPr>
          <a:xfrm>
            <a:off x="9677422" y="3293546"/>
            <a:ext cx="1961865" cy="3059449"/>
          </a:xfrm>
          <a:prstGeom prst="rect">
            <a:avLst/>
          </a:prstGeom>
        </p:spPr>
      </p:pic>
    </p:spTree>
    <p:extLst>
      <p:ext uri="{BB962C8B-B14F-4D97-AF65-F5344CB8AC3E}">
        <p14:creationId xmlns:p14="http://schemas.microsoft.com/office/powerpoint/2010/main" val="211917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7875-3928-85BE-C0F6-0478715B139D}"/>
            </a:ext>
          </a:extLst>
        </p:cNvPr>
        <p:cNvGrpSpPr/>
        <p:nvPr/>
      </p:nvGrpSpPr>
      <p:grpSpPr>
        <a:xfrm>
          <a:off x="0" y="0"/>
          <a:ext cx="0" cy="0"/>
          <a:chOff x="0" y="0"/>
          <a:chExt cx="0" cy="0"/>
        </a:xfrm>
      </p:grpSpPr>
      <p:pic>
        <p:nvPicPr>
          <p:cNvPr id="16" name="Bilde 15">
            <a:extLst>
              <a:ext uri="{FF2B5EF4-FFF2-40B4-BE49-F238E27FC236}">
                <a16:creationId xmlns:a16="http://schemas.microsoft.com/office/drawing/2014/main" id="{C138B5B5-EA23-A073-F6DB-52A72EA5A1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920" y="273546"/>
            <a:ext cx="966564" cy="580891"/>
          </a:xfrm>
          <a:prstGeom prst="rect">
            <a:avLst/>
          </a:prstGeom>
        </p:spPr>
      </p:pic>
      <p:pic>
        <p:nvPicPr>
          <p:cNvPr id="18" name="Bilde 17">
            <a:extLst>
              <a:ext uri="{FF2B5EF4-FFF2-40B4-BE49-F238E27FC236}">
                <a16:creationId xmlns:a16="http://schemas.microsoft.com/office/drawing/2014/main" id="{01324595-4EAE-69A7-F3D5-D6D2038F4ACC}"/>
              </a:ext>
            </a:extLst>
          </p:cNvPr>
          <p:cNvPicPr>
            <a:picLocks noChangeAspect="1"/>
          </p:cNvPicPr>
          <p:nvPr/>
        </p:nvPicPr>
        <p:blipFill>
          <a:blip r:embed="rId4"/>
          <a:stretch>
            <a:fillRect/>
          </a:stretch>
        </p:blipFill>
        <p:spPr>
          <a:xfrm>
            <a:off x="937801" y="952667"/>
            <a:ext cx="739964" cy="739964"/>
          </a:xfrm>
          <a:prstGeom prst="rect">
            <a:avLst/>
          </a:prstGeom>
        </p:spPr>
      </p:pic>
      <p:pic>
        <p:nvPicPr>
          <p:cNvPr id="22" name="Picture 4" descr="Bilderesultat for facebook logo">
            <a:extLst>
              <a:ext uri="{FF2B5EF4-FFF2-40B4-BE49-F238E27FC236}">
                <a16:creationId xmlns:a16="http://schemas.microsoft.com/office/drawing/2014/main" id="{98FA897F-18BE-2DA1-DB5C-33E9C05CCB32}"/>
              </a:ext>
            </a:extLst>
          </p:cNvPr>
          <p:cNvPicPr>
            <a:picLocks noChangeAspect="1"/>
          </p:cNvPicPr>
          <p:nvPr/>
        </p:nvPicPr>
        <p:blipFill>
          <a:blip r:embed="rId5"/>
          <a:srcRect/>
          <a:stretch>
            <a:fillRect/>
          </a:stretch>
        </p:blipFill>
        <p:spPr>
          <a:xfrm>
            <a:off x="491272" y="410982"/>
            <a:ext cx="739963" cy="739963"/>
          </a:xfrm>
          <a:prstGeom prst="rect">
            <a:avLst/>
          </a:prstGeom>
          <a:noFill/>
          <a:ln cap="flat">
            <a:noFill/>
          </a:ln>
        </p:spPr>
      </p:pic>
      <p:sp>
        <p:nvSpPr>
          <p:cNvPr id="4" name="TextBox 9">
            <a:extLst>
              <a:ext uri="{FF2B5EF4-FFF2-40B4-BE49-F238E27FC236}">
                <a16:creationId xmlns:a16="http://schemas.microsoft.com/office/drawing/2014/main" id="{DE7CAB39-CD7A-2B45-2BC0-6C27C59E63CF}"/>
              </a:ext>
            </a:extLst>
          </p:cNvPr>
          <p:cNvSpPr txBox="1"/>
          <p:nvPr/>
        </p:nvSpPr>
        <p:spPr>
          <a:xfrm>
            <a:off x="768920" y="1890339"/>
            <a:ext cx="242827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1: Collage_bilder_K6</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1,91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30 874</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Rekkevidde: 21 260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861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uLnTx/>
                <a:uFillTx/>
                <a:latin typeface="Telefon" panose="020B0502020202020303" pitchFamily="34" charset="0"/>
              </a:rPr>
              <a:t>CTR: </a:t>
            </a:r>
            <a:r>
              <a:rPr lang="nb-NO" sz="1100" dirty="0">
                <a:solidFill>
                  <a:prstClr val="white"/>
                </a:solidFill>
                <a:latin typeface="Telefon" panose="020B0502020202020303" pitchFamily="34" charset="0"/>
              </a:rPr>
              <a:t>3,19</a:t>
            </a:r>
            <a:r>
              <a:rPr kumimoji="0" lang="nb-NO" sz="1100" b="0" i="0" u="none" strike="noStrike" kern="1200" cap="none" spc="0" normalizeH="0" baseline="0" noProof="0" dirty="0">
                <a:ln>
                  <a:noFill/>
                </a:ln>
                <a:solidFill>
                  <a:prstClr val="white"/>
                </a:solidFill>
                <a:uLnTx/>
                <a:uFillTx/>
                <a:latin typeface="Telefon" panose="020B0502020202020303"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Flest kvinner i alder 65+, har høyest synlighet på FB, lite på IG</a:t>
            </a:r>
            <a:endParaRPr kumimoji="0" lang="nb-NO" sz="1100" b="0" i="0" u="none" strike="noStrike" kern="1200" cap="none" spc="0" normalizeH="0" baseline="0" noProof="0" dirty="0">
              <a:ln>
                <a:noFill/>
              </a:ln>
              <a:solidFill>
                <a:prstClr val="white"/>
              </a:solidFill>
              <a:uLnTx/>
              <a:uFillTx/>
              <a:latin typeface="Telefon" panose="020B0502020202020303" pitchFamily="34" charset="0"/>
            </a:endParaRPr>
          </a:p>
        </p:txBody>
      </p:sp>
      <p:sp>
        <p:nvSpPr>
          <p:cNvPr id="5" name="TextBox 9">
            <a:extLst>
              <a:ext uri="{FF2B5EF4-FFF2-40B4-BE49-F238E27FC236}">
                <a16:creationId xmlns:a16="http://schemas.microsoft.com/office/drawing/2014/main" id="{CD9BC001-EBBB-8DDE-6228-C20E17117805}"/>
              </a:ext>
            </a:extLst>
          </p:cNvPr>
          <p:cNvSpPr txBox="1"/>
          <p:nvPr/>
        </p:nvSpPr>
        <p:spPr>
          <a:xfrm>
            <a:off x="3401999" y="1916585"/>
            <a:ext cx="242827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2: Collage_bilder_K5</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2,67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9 073</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effectLst/>
                <a:latin typeface="Telefon" panose="020B0502020202020303" pitchFamily="34" charset="0"/>
              </a:rPr>
              <a:t>Rekkevidde: </a:t>
            </a:r>
            <a:r>
              <a:rPr lang="nb-NO" sz="1100" dirty="0">
                <a:latin typeface="Telefon" panose="020B0502020202020303" pitchFamily="34" charset="0"/>
              </a:rPr>
              <a:t>7 768</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193</a:t>
            </a:r>
            <a:endParaRPr kumimoji="0" lang="nb-NO" sz="1100" b="0" i="0" u="none" strike="noStrike" kern="1200" cap="none" spc="0" normalizeH="0" baseline="0" noProof="0" dirty="0">
              <a:ln>
                <a:noFill/>
              </a:ln>
              <a:solidFill>
                <a:prstClr val="white"/>
              </a:solidFill>
              <a:uLnTx/>
              <a:uFillTx/>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CTR: 2,53 %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Flest </a:t>
            </a:r>
            <a:r>
              <a:rPr lang="nb-NO" sz="1100" dirty="0">
                <a:solidFill>
                  <a:prstClr val="white"/>
                </a:solidFill>
                <a:latin typeface="Telefon" panose="020B0502020202020303" pitchFamily="34" charset="0"/>
              </a:rPr>
              <a:t>kvinner </a:t>
            </a:r>
            <a:r>
              <a:rPr lang="nb-NO" sz="1100" dirty="0">
                <a:solidFill>
                  <a:prstClr val="white"/>
                </a:solidFill>
                <a:effectLst/>
                <a:latin typeface="Telefon" panose="020B0502020202020303" pitchFamily="34" charset="0"/>
              </a:rPr>
              <a:t>alder 65+, mest synlighet på FB, nest høyest på IG</a:t>
            </a: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6" name="TextBox 9">
            <a:extLst>
              <a:ext uri="{FF2B5EF4-FFF2-40B4-BE49-F238E27FC236}">
                <a16:creationId xmlns:a16="http://schemas.microsoft.com/office/drawing/2014/main" id="{8DF394EE-E400-8756-C08D-CEE0F34150E9}"/>
              </a:ext>
            </a:extLst>
          </p:cNvPr>
          <p:cNvSpPr txBox="1"/>
          <p:nvPr/>
        </p:nvSpPr>
        <p:spPr>
          <a:xfrm>
            <a:off x="5912027" y="1913685"/>
            <a:ext cx="2221447"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3: </a:t>
            </a:r>
            <a:r>
              <a:rPr lang="nb-NO" sz="1100" dirty="0">
                <a:effectLst/>
                <a:latin typeface="Telefon" panose="020B0502020202020303" pitchFamily="34" charset="0"/>
              </a:rPr>
              <a:t>Collage_bilder_K1</a:t>
            </a:r>
            <a:endParaRPr lang="nb-NO" sz="1100" dirty="0">
              <a:solidFill>
                <a:prstClr val="white"/>
              </a:solidFill>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 (</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2,05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lang="nb-NO" sz="1100" dirty="0">
                <a:effectLst/>
                <a:latin typeface="Telefon" panose="020B0502020202020303" pitchFamily="34" charset="0"/>
              </a:rPr>
              <a:t>8 533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Rekkevidde: 6 907</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a:t>
            </a:r>
            <a:r>
              <a:rPr lang="nb-NO" sz="1100" dirty="0">
                <a:effectLst/>
                <a:latin typeface="Telefon" panose="020B0502020202020303" pitchFamily="34" charset="0"/>
              </a:rPr>
              <a:t>167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uLnTx/>
                <a:uFillTx/>
                <a:latin typeface="Telefon" panose="020B0502020202020303" pitchFamily="34" charset="0"/>
              </a:rPr>
              <a:t>CTR: 2,23%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effectLst/>
                <a:latin typeface="Telefon" panose="020B0502020202020303" pitchFamily="34" charset="0"/>
              </a:rPr>
              <a:t>Flest  </a:t>
            </a:r>
            <a:r>
              <a:rPr lang="nb-NO" sz="1100" dirty="0">
                <a:solidFill>
                  <a:prstClr val="white"/>
                </a:solidFill>
                <a:latin typeface="Telefon" panose="020B0502020202020303" pitchFamily="34" charset="0"/>
              </a:rPr>
              <a:t>kvinner </a:t>
            </a:r>
            <a:r>
              <a:rPr lang="nb-NO" sz="1100" dirty="0">
                <a:solidFill>
                  <a:prstClr val="white"/>
                </a:solidFill>
                <a:effectLst/>
                <a:latin typeface="Telefon" panose="020B0502020202020303" pitchFamily="34" charset="0"/>
              </a:rPr>
              <a:t>i alder 45-54,mest synlighet på FB, noe på IG</a:t>
            </a: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12" name="TextBox 9">
            <a:extLst>
              <a:ext uri="{FF2B5EF4-FFF2-40B4-BE49-F238E27FC236}">
                <a16:creationId xmlns:a16="http://schemas.microsoft.com/office/drawing/2014/main" id="{036B4450-6DC9-0B52-9D94-170D78FB2374}"/>
              </a:ext>
            </a:extLst>
          </p:cNvPr>
          <p:cNvSpPr txBox="1"/>
          <p:nvPr/>
        </p:nvSpPr>
        <p:spPr>
          <a:xfrm>
            <a:off x="8215230" y="1891105"/>
            <a:ext cx="2221447" cy="19851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Nr</a:t>
            </a: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 4: </a:t>
            </a:r>
            <a:r>
              <a:rPr kumimoji="0" lang="nb-NO" sz="1100" b="0" i="0" u="none" strike="noStrike" kern="1200" cap="none" spc="0" normalizeH="0" baseline="0" noProof="0" dirty="0" err="1">
                <a:ln>
                  <a:noFill/>
                </a:ln>
                <a:solidFill>
                  <a:prstClr val="white"/>
                </a:solidFill>
                <a:effectLst/>
                <a:uLnTx/>
                <a:uFillTx/>
                <a:latin typeface="Telefon" panose="020B0502020202020303" pitchFamily="34" charset="0"/>
              </a:rPr>
              <a:t>Collage_bilder</a:t>
            </a:r>
            <a:r>
              <a:rPr lang="nb-NO" sz="1100" dirty="0">
                <a:solidFill>
                  <a:prstClr val="white"/>
                </a:solidFill>
                <a:latin typeface="Telefon" panose="020B0502020202020303" pitchFamily="34" charset="0"/>
              </a:rPr>
              <a:t>_K7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CPC(</a:t>
            </a:r>
            <a:r>
              <a:rPr lang="nb-NO" sz="1100" dirty="0" err="1">
                <a:solidFill>
                  <a:prstClr val="white"/>
                </a:solidFill>
                <a:latin typeface="Telefon" panose="020B0502020202020303" pitchFamily="34" charset="0"/>
              </a:rPr>
              <a:t>vsnl</a:t>
            </a:r>
            <a:r>
              <a:rPr lang="nb-NO" sz="1100" dirty="0">
                <a:solidFill>
                  <a:prstClr val="white"/>
                </a:solidFill>
                <a:latin typeface="Telefon" panose="020B0502020202020303" pitchFamily="34" charset="0"/>
              </a:rPr>
              <a:t>): 1,61 kr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prstClr val="white"/>
                </a:solidFill>
                <a:effectLst/>
                <a:uLnTx/>
                <a:uFillTx/>
                <a:latin typeface="Telefon" panose="020B0502020202020303" pitchFamily="34" charset="0"/>
              </a:rPr>
              <a:t>Eksponeringer: </a:t>
            </a:r>
            <a:r>
              <a:rPr kumimoji="0" lang="nb-NO" sz="1100" b="0" i="0" u="none" strike="noStrike" kern="1200" cap="none" spc="0" normalizeH="0" baseline="0" noProof="0" dirty="0">
                <a:ln>
                  <a:noFill/>
                </a:ln>
                <a:solidFill>
                  <a:prstClr val="white"/>
                </a:solidFill>
                <a:uLnTx/>
                <a:uFillTx/>
                <a:latin typeface="Telefon" panose="020B0502020202020303" pitchFamily="34" charset="0"/>
              </a:rPr>
              <a:t>7 331</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Rekkevidde: 5 352</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prstClr val="white"/>
                </a:solidFill>
                <a:latin typeface="Telefon" panose="020B0502020202020303" pitchFamily="34" charset="0"/>
              </a:rPr>
              <a:t>Visninger av landingsside: 175</a:t>
            </a:r>
            <a:endParaRPr lang="nb-NO" sz="1100" dirty="0">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effectLst/>
                <a:latin typeface="Telefon" panose="020B0502020202020303" pitchFamily="34" charset="0"/>
              </a:rPr>
              <a:t>CTR: </a:t>
            </a:r>
            <a:r>
              <a:rPr lang="nb-NO" sz="1100" dirty="0">
                <a:latin typeface="Telefon" panose="020B0502020202020303" pitchFamily="34" charset="0"/>
              </a:rPr>
              <a:t>2,70</a:t>
            </a:r>
            <a:r>
              <a:rPr lang="nb-NO" sz="1100" dirty="0">
                <a:effectLst/>
                <a:latin typeface="Telefon" panose="020B0502020202020303"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Telefon" panose="020B0502020202020303" pitchFamily="34" charset="0"/>
              </a:rPr>
              <a:t>Flest i alder kvinner 65+, mest synlighet på FB, svart lite på IG</a:t>
            </a:r>
            <a:endParaRPr lang="nb-NO" sz="1100" dirty="0">
              <a:effectLst/>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prstClr val="white"/>
              </a:solidFill>
              <a:effectLst/>
              <a:uLnTx/>
              <a:uFillTx/>
              <a:latin typeface="Telefon" panose="020B05020202020203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Telefon" panose="020B0502020202020303" pitchFamily="34" charset="0"/>
            </a:endParaRPr>
          </a:p>
        </p:txBody>
      </p:sp>
      <p:sp>
        <p:nvSpPr>
          <p:cNvPr id="31" name="Ellipse 30">
            <a:extLst>
              <a:ext uri="{FF2B5EF4-FFF2-40B4-BE49-F238E27FC236}">
                <a16:creationId xmlns:a16="http://schemas.microsoft.com/office/drawing/2014/main" id="{7F922C33-7937-2125-F900-A9E986B5CB3E}"/>
              </a:ext>
            </a:extLst>
          </p:cNvPr>
          <p:cNvSpPr/>
          <p:nvPr/>
        </p:nvSpPr>
        <p:spPr>
          <a:xfrm>
            <a:off x="973727" y="2061655"/>
            <a:ext cx="1179017" cy="247960"/>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TekstSylinder 33">
            <a:extLst>
              <a:ext uri="{FF2B5EF4-FFF2-40B4-BE49-F238E27FC236}">
                <a16:creationId xmlns:a16="http://schemas.microsoft.com/office/drawing/2014/main" id="{804CE1B2-46C0-3C28-1F59-9DDF4A93E330}"/>
              </a:ext>
            </a:extLst>
          </p:cNvPr>
          <p:cNvSpPr txBox="1"/>
          <p:nvPr/>
        </p:nvSpPr>
        <p:spPr>
          <a:xfrm>
            <a:off x="375295" y="6410442"/>
            <a:ext cx="11538469" cy="569387"/>
          </a:xfrm>
          <a:prstGeom prst="rect">
            <a:avLst/>
          </a:prstGeom>
          <a:noFill/>
        </p:spPr>
        <p:txBody>
          <a:bodyPr wrap="square">
            <a:spAutoFit/>
          </a:bodyPr>
          <a:lstStyle/>
          <a:p>
            <a:r>
              <a:rPr lang="nb-NO" sz="1000" dirty="0">
                <a:latin typeface="Telefon" panose="020B0502020202020303"/>
              </a:rPr>
              <a:t>*Rød ring viser den med best resultater på den KPI (mål). Annonsene er rangert fra best (</a:t>
            </a:r>
            <a:r>
              <a:rPr lang="nb-NO" sz="1000" dirty="0" err="1">
                <a:latin typeface="Telefon" panose="020B0502020202020303"/>
              </a:rPr>
              <a:t>nr</a:t>
            </a:r>
            <a:r>
              <a:rPr lang="nb-NO" sz="1000" dirty="0">
                <a:latin typeface="Telefon" panose="020B0502020202020303"/>
              </a:rPr>
              <a:t> 1 til </a:t>
            </a:r>
            <a:r>
              <a:rPr lang="nb-NO" sz="1000" dirty="0" err="1">
                <a:latin typeface="Telefon" panose="020B0502020202020303"/>
              </a:rPr>
              <a:t>nr</a:t>
            </a:r>
            <a:r>
              <a:rPr lang="nb-NO" sz="1000" dirty="0">
                <a:latin typeface="Telefon" panose="020B0502020202020303"/>
              </a:rPr>
              <a:t> 9) basert på CPC-prisen som er hoved-KPI. Lenkeklikk og CTR (Klikkfrekvens som viser at annonsene er interessante for folk). er del-KPI Dette viser viktigheten av flere annonser for godt resultat totalt.</a:t>
            </a:r>
          </a:p>
          <a:p>
            <a:endParaRPr lang="nb-NO" sz="1100" dirty="0">
              <a:solidFill>
                <a:srgbClr val="00C6BB"/>
              </a:solidFill>
              <a:latin typeface="Telefon" panose="020B0502020202020303"/>
            </a:endParaRPr>
          </a:p>
        </p:txBody>
      </p:sp>
      <p:sp>
        <p:nvSpPr>
          <p:cNvPr id="36" name="Tittel 1">
            <a:extLst>
              <a:ext uri="{FF2B5EF4-FFF2-40B4-BE49-F238E27FC236}">
                <a16:creationId xmlns:a16="http://schemas.microsoft.com/office/drawing/2014/main" id="{F5BCA040-A323-F689-E548-E0D1ABE2ACC6}"/>
              </a:ext>
            </a:extLst>
          </p:cNvPr>
          <p:cNvSpPr txBox="1">
            <a:spLocks/>
          </p:cNvSpPr>
          <p:nvPr/>
        </p:nvSpPr>
        <p:spPr>
          <a:xfrm>
            <a:off x="2030234" y="444078"/>
            <a:ext cx="8878558" cy="996741"/>
          </a:xfrm>
          <a:prstGeom prst="rect">
            <a:avLst/>
          </a:prstGeom>
          <a:effectLst/>
        </p:spPr>
        <p:txBody>
          <a:bodyPr vert="horz" lIns="91440" tIns="45720" rIns="91440" bIns="45720" rtlCol="0" anchor="b">
            <a:normAutofit fontScale="47500" lnSpcReduction="2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8700" b="1" u="sng" dirty="0">
                <a:latin typeface="Telefon" panose="020B0502020202020303" pitchFamily="34" charset="0"/>
              </a:rPr>
              <a:t>RESULTATER ENGAGEMENT META VT </a:t>
            </a:r>
          </a:p>
          <a:p>
            <a:r>
              <a:rPr lang="nb-NO" sz="2900" dirty="0">
                <a:latin typeface="Telefon" panose="020B0502020202020303" pitchFamily="34" charset="0"/>
              </a:rPr>
              <a:t>     Uke 22.10-05.11.2024 // Romantisk helg-FACEBOOK &amp; INSTAGRAM  VISIT TELEMARK// Mål: </a:t>
            </a:r>
            <a:r>
              <a:rPr lang="nb-NO" sz="2900" dirty="0" err="1">
                <a:latin typeface="Telefon" panose="020B0502020202020303" pitchFamily="34" charset="0"/>
              </a:rPr>
              <a:t>Engagement</a:t>
            </a:r>
            <a:endParaRPr lang="nb-NO" sz="2900" dirty="0">
              <a:latin typeface="Telefon" panose="020B0502020202020303" pitchFamily="34" charset="0"/>
            </a:endParaRPr>
          </a:p>
        </p:txBody>
      </p:sp>
      <p:pic>
        <p:nvPicPr>
          <p:cNvPr id="37" name="Grafikk 36" descr="Klokke med heldekkende fyll">
            <a:extLst>
              <a:ext uri="{FF2B5EF4-FFF2-40B4-BE49-F238E27FC236}">
                <a16:creationId xmlns:a16="http://schemas.microsoft.com/office/drawing/2014/main" id="{47B0CB0E-28BB-728A-2EA1-D23B80C82A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25233" y="1210214"/>
            <a:ext cx="186787" cy="186787"/>
          </a:xfrm>
          <a:prstGeom prst="rect">
            <a:avLst/>
          </a:prstGeom>
        </p:spPr>
      </p:pic>
      <p:sp>
        <p:nvSpPr>
          <p:cNvPr id="9" name="Ellipse 8">
            <a:extLst>
              <a:ext uri="{FF2B5EF4-FFF2-40B4-BE49-F238E27FC236}">
                <a16:creationId xmlns:a16="http://schemas.microsoft.com/office/drawing/2014/main" id="{D830B7DD-D789-206A-CAAE-8BEC4A77FBA4}"/>
              </a:ext>
            </a:extLst>
          </p:cNvPr>
          <p:cNvSpPr/>
          <p:nvPr/>
        </p:nvSpPr>
        <p:spPr>
          <a:xfrm>
            <a:off x="3602408" y="2796145"/>
            <a:ext cx="990720" cy="215753"/>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D7FC52E0-ABCA-63E1-CD07-D3D198C24D93}"/>
              </a:ext>
            </a:extLst>
          </p:cNvPr>
          <p:cNvSpPr/>
          <p:nvPr/>
        </p:nvSpPr>
        <p:spPr>
          <a:xfrm>
            <a:off x="8427699" y="2079037"/>
            <a:ext cx="1095995"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75B6D795-612C-4E45-0EF2-92B654B53C3D}"/>
              </a:ext>
            </a:extLst>
          </p:cNvPr>
          <p:cNvSpPr/>
          <p:nvPr/>
        </p:nvSpPr>
        <p:spPr>
          <a:xfrm>
            <a:off x="3621299" y="2095216"/>
            <a:ext cx="1126483" cy="253391"/>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Ellipse 32">
            <a:extLst>
              <a:ext uri="{FF2B5EF4-FFF2-40B4-BE49-F238E27FC236}">
                <a16:creationId xmlns:a16="http://schemas.microsoft.com/office/drawing/2014/main" id="{04E245E2-3750-61BB-59EE-B537A907E633}"/>
              </a:ext>
            </a:extLst>
          </p:cNvPr>
          <p:cNvSpPr/>
          <p:nvPr/>
        </p:nvSpPr>
        <p:spPr>
          <a:xfrm>
            <a:off x="6083920" y="2758174"/>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Ellipse 34">
            <a:extLst>
              <a:ext uri="{FF2B5EF4-FFF2-40B4-BE49-F238E27FC236}">
                <a16:creationId xmlns:a16="http://schemas.microsoft.com/office/drawing/2014/main" id="{9FE0B457-B6EC-1405-59CC-371B65717A38}"/>
              </a:ext>
            </a:extLst>
          </p:cNvPr>
          <p:cNvSpPr/>
          <p:nvPr/>
        </p:nvSpPr>
        <p:spPr>
          <a:xfrm>
            <a:off x="8388024" y="2742324"/>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A5E4A3D9-AF23-F1BA-DDB1-64A0AC33628E}"/>
              </a:ext>
            </a:extLst>
          </p:cNvPr>
          <p:cNvSpPr/>
          <p:nvPr/>
        </p:nvSpPr>
        <p:spPr>
          <a:xfrm>
            <a:off x="961558" y="2734828"/>
            <a:ext cx="885310" cy="237744"/>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a:extLst>
              <a:ext uri="{FF2B5EF4-FFF2-40B4-BE49-F238E27FC236}">
                <a16:creationId xmlns:a16="http://schemas.microsoft.com/office/drawing/2014/main" id="{FB170B7A-722C-B92B-DD3A-CEC0D2A5E754}"/>
              </a:ext>
            </a:extLst>
          </p:cNvPr>
          <p:cNvSpPr/>
          <p:nvPr/>
        </p:nvSpPr>
        <p:spPr>
          <a:xfrm>
            <a:off x="6083919" y="2095217"/>
            <a:ext cx="1220113" cy="253390"/>
          </a:xfrm>
          <a:prstGeom prst="ellipse">
            <a:avLst/>
          </a:prstGeom>
          <a:noFill/>
          <a:ln>
            <a:solidFill>
              <a:srgbClr val="E30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46474B73-4C7D-B8D9-A399-DBD2BE7B1849}"/>
              </a:ext>
            </a:extLst>
          </p:cNvPr>
          <p:cNvPicPr>
            <a:picLocks noChangeAspect="1"/>
          </p:cNvPicPr>
          <p:nvPr/>
        </p:nvPicPr>
        <p:blipFill>
          <a:blip r:embed="rId8"/>
          <a:stretch>
            <a:fillRect/>
          </a:stretch>
        </p:blipFill>
        <p:spPr>
          <a:xfrm>
            <a:off x="852597" y="3337804"/>
            <a:ext cx="1988542" cy="3011978"/>
          </a:xfrm>
          <a:prstGeom prst="rect">
            <a:avLst/>
          </a:prstGeom>
        </p:spPr>
      </p:pic>
      <p:pic>
        <p:nvPicPr>
          <p:cNvPr id="11" name="Bilde 10">
            <a:extLst>
              <a:ext uri="{FF2B5EF4-FFF2-40B4-BE49-F238E27FC236}">
                <a16:creationId xmlns:a16="http://schemas.microsoft.com/office/drawing/2014/main" id="{6909ABD6-B6F7-8E23-3079-1F9E36509CD6}"/>
              </a:ext>
            </a:extLst>
          </p:cNvPr>
          <p:cNvPicPr>
            <a:picLocks noChangeAspect="1"/>
          </p:cNvPicPr>
          <p:nvPr/>
        </p:nvPicPr>
        <p:blipFill>
          <a:blip r:embed="rId9"/>
          <a:stretch>
            <a:fillRect/>
          </a:stretch>
        </p:blipFill>
        <p:spPr>
          <a:xfrm>
            <a:off x="3433358" y="3311525"/>
            <a:ext cx="1886450" cy="3027572"/>
          </a:xfrm>
          <a:prstGeom prst="rect">
            <a:avLst/>
          </a:prstGeom>
        </p:spPr>
      </p:pic>
      <p:pic>
        <p:nvPicPr>
          <p:cNvPr id="19" name="Bilde 18">
            <a:extLst>
              <a:ext uri="{FF2B5EF4-FFF2-40B4-BE49-F238E27FC236}">
                <a16:creationId xmlns:a16="http://schemas.microsoft.com/office/drawing/2014/main" id="{16E38639-AB30-D3FC-BA52-BCB003C4CAE9}"/>
              </a:ext>
            </a:extLst>
          </p:cNvPr>
          <p:cNvPicPr>
            <a:picLocks noChangeAspect="1"/>
          </p:cNvPicPr>
          <p:nvPr/>
        </p:nvPicPr>
        <p:blipFill>
          <a:blip r:embed="rId10"/>
          <a:stretch>
            <a:fillRect/>
          </a:stretch>
        </p:blipFill>
        <p:spPr>
          <a:xfrm>
            <a:off x="5979275" y="3336889"/>
            <a:ext cx="1785837" cy="2992061"/>
          </a:xfrm>
          <a:prstGeom prst="rect">
            <a:avLst/>
          </a:prstGeom>
        </p:spPr>
      </p:pic>
      <p:pic>
        <p:nvPicPr>
          <p:cNvPr id="24" name="Bilde 23">
            <a:extLst>
              <a:ext uri="{FF2B5EF4-FFF2-40B4-BE49-F238E27FC236}">
                <a16:creationId xmlns:a16="http://schemas.microsoft.com/office/drawing/2014/main" id="{4819CE1A-246D-4248-00FF-0E0676E0A796}"/>
              </a:ext>
            </a:extLst>
          </p:cNvPr>
          <p:cNvPicPr>
            <a:picLocks noChangeAspect="1"/>
          </p:cNvPicPr>
          <p:nvPr/>
        </p:nvPicPr>
        <p:blipFill>
          <a:blip r:embed="rId11"/>
          <a:stretch>
            <a:fillRect/>
          </a:stretch>
        </p:blipFill>
        <p:spPr>
          <a:xfrm>
            <a:off x="8258109" y="3336888"/>
            <a:ext cx="1747302" cy="2992061"/>
          </a:xfrm>
          <a:prstGeom prst="rect">
            <a:avLst/>
          </a:prstGeom>
        </p:spPr>
      </p:pic>
    </p:spTree>
    <p:extLst>
      <p:ext uri="{BB962C8B-B14F-4D97-AF65-F5344CB8AC3E}">
        <p14:creationId xmlns:p14="http://schemas.microsoft.com/office/powerpoint/2010/main" val="45348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234DFDC1-D70B-D53E-86F9-44FEDC822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920" y="273546"/>
            <a:ext cx="966564" cy="580891"/>
          </a:xfrm>
          <a:prstGeom prst="rect">
            <a:avLst/>
          </a:prstGeom>
        </p:spPr>
      </p:pic>
      <p:sp>
        <p:nvSpPr>
          <p:cNvPr id="2" name="TekstSylinder 1">
            <a:extLst>
              <a:ext uri="{FF2B5EF4-FFF2-40B4-BE49-F238E27FC236}">
                <a16:creationId xmlns:a16="http://schemas.microsoft.com/office/drawing/2014/main" id="{9A4DFFFF-394A-64A4-F702-99330FC7C2E6}"/>
              </a:ext>
            </a:extLst>
          </p:cNvPr>
          <p:cNvSpPr txBox="1"/>
          <p:nvPr/>
        </p:nvSpPr>
        <p:spPr>
          <a:xfrm>
            <a:off x="290455" y="2194873"/>
            <a:ext cx="11381592" cy="4955203"/>
          </a:xfrm>
          <a:prstGeom prst="rect">
            <a:avLst/>
          </a:prstGeom>
          <a:noFill/>
        </p:spPr>
        <p:txBody>
          <a:bodyPr wrap="square" rtlCol="0">
            <a:spAutoFit/>
          </a:bodyPr>
          <a:lstStyle/>
          <a:p>
            <a:pPr marL="285750" indent="-285750">
              <a:buFont typeface="Wingdings" panose="05000000000000000000" pitchFamily="2" charset="2"/>
              <a:buChar char="Ø"/>
            </a:pPr>
            <a:r>
              <a:rPr lang="nb-NO" sz="1600" dirty="0">
                <a:latin typeface="Telefon" panose="020B0502020202020303"/>
              </a:rPr>
              <a:t>Kampanjen har levert gode resultater med hele 443 059 i rekkevidde og 31 558 visninger av landingsside. Både Kost pr klikk (CPC/</a:t>
            </a:r>
            <a:r>
              <a:rPr lang="nb-NO" sz="1600" dirty="0" err="1">
                <a:latin typeface="Telefon" panose="020B0502020202020303"/>
              </a:rPr>
              <a:t>vsnl</a:t>
            </a:r>
            <a:r>
              <a:rPr lang="nb-NO" sz="1600" dirty="0">
                <a:latin typeface="Telefon" panose="020B0502020202020303"/>
              </a:rPr>
              <a:t>= 1,58 kr mot KPI :5 kr) og CTR (CTR= 3,15% mot KPI :1,1% ) er bedre enn </a:t>
            </a:r>
            <a:r>
              <a:rPr lang="nb-NO" sz="1600" dirty="0" err="1">
                <a:latin typeface="Telefon" panose="020B0502020202020303"/>
              </a:rPr>
              <a:t>benchmark</a:t>
            </a:r>
            <a:r>
              <a:rPr lang="nb-NO" sz="1600" dirty="0">
                <a:latin typeface="Telefon" panose="020B0502020202020303"/>
              </a:rPr>
              <a:t>. Det har vært en sunn frekvens på 2,55 i annonseperioden. I denne </a:t>
            </a:r>
            <a:r>
              <a:rPr lang="nb-NO" sz="1600" dirty="0" err="1">
                <a:latin typeface="Telefon" panose="020B0502020202020303"/>
              </a:rPr>
              <a:t>kamapanjen</a:t>
            </a:r>
            <a:r>
              <a:rPr lang="nb-NO" sz="1600" dirty="0">
                <a:latin typeface="Telefon" panose="020B0502020202020303"/>
              </a:rPr>
              <a:t> har vi brukt </a:t>
            </a:r>
            <a:r>
              <a:rPr lang="nb-NO" sz="1600" dirty="0" err="1">
                <a:latin typeface="Telefon" panose="020B0502020202020303"/>
              </a:rPr>
              <a:t>engagement</a:t>
            </a:r>
            <a:r>
              <a:rPr lang="nb-NO" sz="1600" dirty="0">
                <a:latin typeface="Telefon" panose="020B0502020202020303"/>
              </a:rPr>
              <a:t> som mål og ikke trafikk slik vi pleier å gjøre.</a:t>
            </a:r>
          </a:p>
          <a:p>
            <a:pPr marL="285750" indent="-285750">
              <a:buFont typeface="Wingdings" panose="05000000000000000000" pitchFamily="2" charset="2"/>
              <a:buChar char="Ø"/>
            </a:pPr>
            <a:endParaRPr lang="nb-NO" sz="1600" dirty="0">
              <a:latin typeface="Telefon" panose="020B0502020202020303"/>
            </a:endParaRPr>
          </a:p>
          <a:p>
            <a:pPr marL="285750" indent="-285750">
              <a:buFont typeface="Wingdings" panose="05000000000000000000" pitchFamily="2" charset="2"/>
              <a:buChar char="Ø"/>
            </a:pPr>
            <a:r>
              <a:rPr lang="nb-NO" sz="1600" dirty="0">
                <a:latin typeface="Telefon" panose="020B0502020202020303"/>
              </a:rPr>
              <a:t>Vi har hatt 9 forskjellige annonser -1 enkelt bilde og 8 bilde kollasjer. Den beste prisen fikk vi på kollasjer K2 , CPC :1,45 kr som hadde også størst rekkevidde og trafikk til nettsiden, mens CTR på 3,43% var nest best. Den beste CTR på 3,77% fikk K3, men den hadde flest visninger på 65+ så den har vi stoppet til fordel for en yngre målgruppe. Vi ser at annonsene som hadde historiske hoteller i det kreative fikk mest synlighet og klikks i alder 65+.Derfor har de blitt stoppet i perioder. Manuell optimalisering har vi også hatt på </a:t>
            </a:r>
            <a:r>
              <a:rPr lang="nb-NO" sz="1600" dirty="0" err="1">
                <a:latin typeface="Telefon" panose="020B0502020202020303"/>
              </a:rPr>
              <a:t>platform</a:t>
            </a:r>
            <a:r>
              <a:rPr lang="nb-NO" sz="1600" dirty="0">
                <a:latin typeface="Telefon" panose="020B0502020202020303"/>
              </a:rPr>
              <a:t> for å få større synlighet på IG.</a:t>
            </a:r>
          </a:p>
          <a:p>
            <a:pPr marL="285750" indent="-285750">
              <a:buFont typeface="Wingdings" panose="05000000000000000000" pitchFamily="2" charset="2"/>
              <a:buChar char="Ø"/>
            </a:pPr>
            <a:endParaRPr lang="nb-NO" sz="1600" dirty="0">
              <a:latin typeface="Telefon" panose="020B0502020202020303"/>
            </a:endParaRPr>
          </a:p>
          <a:p>
            <a:pPr marL="285750" indent="-285750">
              <a:buFont typeface="Wingdings" panose="05000000000000000000" pitchFamily="2" charset="2"/>
              <a:buChar char="Ø"/>
            </a:pPr>
            <a:r>
              <a:rPr lang="nb-NO" sz="1600" dirty="0">
                <a:latin typeface="Telefon" panose="020B0502020202020303"/>
              </a:rPr>
              <a:t>Når det gjelder alder for målgruppen har vi optimalisert mot 25-54 år, men samtidig brukt Metas AI funksjonalitet </a:t>
            </a:r>
            <a:r>
              <a:rPr lang="nb-NO" sz="1600" dirty="0" err="1">
                <a:latin typeface="Telefon" panose="020B0502020202020303"/>
              </a:rPr>
              <a:t>Fordel+publikum</a:t>
            </a:r>
            <a:r>
              <a:rPr lang="nb-NO" sz="1600" dirty="0">
                <a:latin typeface="Telefon" panose="020B0502020202020303"/>
              </a:rPr>
              <a:t>, der Meta viser annonsen til personer de mener kan være interessert. Av erfaring vet vi at </a:t>
            </a:r>
            <a:r>
              <a:rPr lang="nb-NO" sz="1600" dirty="0" err="1">
                <a:latin typeface="Telefon" panose="020B0502020202020303"/>
              </a:rPr>
              <a:t>meta</a:t>
            </a:r>
            <a:r>
              <a:rPr lang="nb-NO" sz="1600" dirty="0">
                <a:latin typeface="Telefon" panose="020B0502020202020303"/>
              </a:rPr>
              <a:t> tar med 65+ og derfor har vi valgt å stoppe på 54 år. Vi har hatt en god aldersspredning og nokså likt kjønnsfordeling. Vi har fått flest klikks fra aldersgruppen 35-64 år (60%), etterfulgt av 65+ år (30%) og 18-34 år (10%) . De som viser størst interesse er fra Oslo, Akershus og Vestfold. </a:t>
            </a:r>
          </a:p>
          <a:p>
            <a:pPr marL="285750" indent="-285750">
              <a:buFont typeface="Wingdings" panose="05000000000000000000" pitchFamily="2" charset="2"/>
              <a:buChar char="Ø"/>
            </a:pPr>
            <a:endParaRPr lang="nb-NO" sz="1600" dirty="0">
              <a:latin typeface="Telefon" panose="020B0502020202020303"/>
            </a:endParaRPr>
          </a:p>
          <a:p>
            <a:pPr marL="285750" indent="-285750">
              <a:buFont typeface="Wingdings" panose="05000000000000000000" pitchFamily="2" charset="2"/>
              <a:buChar char="Ø"/>
            </a:pPr>
            <a:r>
              <a:rPr lang="nb-NO" sz="1400" dirty="0">
                <a:latin typeface="Telefon" panose="020B0502020202020303"/>
              </a:rPr>
              <a:t>Sammenligning </a:t>
            </a:r>
            <a:r>
              <a:rPr lang="nb-NO" sz="1400" dirty="0" err="1">
                <a:latin typeface="Telefon" panose="020B0502020202020303"/>
              </a:rPr>
              <a:t>webstatistikk</a:t>
            </a:r>
            <a:r>
              <a:rPr lang="nb-NO" sz="1400" dirty="0">
                <a:latin typeface="Telefon" panose="020B0502020202020303"/>
              </a:rPr>
              <a:t> og </a:t>
            </a:r>
            <a:r>
              <a:rPr lang="nb-NO" sz="1400" dirty="0" err="1">
                <a:latin typeface="Telefon" panose="020B0502020202020303"/>
              </a:rPr>
              <a:t>meta</a:t>
            </a:r>
            <a:r>
              <a:rPr lang="nb-NO" sz="1400" dirty="0">
                <a:latin typeface="Telefon" panose="020B0502020202020303"/>
              </a:rPr>
              <a:t>-rapportering:</a:t>
            </a:r>
          </a:p>
          <a:p>
            <a:pPr marL="742950" lvl="1" indent="-285750">
              <a:buFont typeface="Wingdings" panose="05000000000000000000" pitchFamily="2" charset="2"/>
              <a:buChar char="§"/>
            </a:pPr>
            <a:r>
              <a:rPr lang="nb-NO" sz="1400" dirty="0">
                <a:latin typeface="Telefon" panose="020B0502020202020303"/>
              </a:rPr>
              <a:t>Trafikken ble kjørt til visitskien.no på en egen kampanjeside</a:t>
            </a:r>
          </a:p>
          <a:p>
            <a:pPr marL="285750" indent="-285750">
              <a:buFont typeface="Wingdings" panose="05000000000000000000" pitchFamily="2" charset="2"/>
              <a:buChar char="Ø"/>
            </a:pPr>
            <a:endParaRPr lang="nb-NO" sz="1600" dirty="0">
              <a:latin typeface="Telefon" panose="020B0502020202020303"/>
            </a:endParaRPr>
          </a:p>
          <a:p>
            <a:endParaRPr lang="nb-NO" sz="1600" dirty="0">
              <a:latin typeface="Telefon" panose="020B0502020202020303"/>
            </a:endParaRPr>
          </a:p>
          <a:p>
            <a:endParaRPr lang="nb-NO" sz="1600" dirty="0">
              <a:latin typeface="Telefon" panose="020B0502020202020303"/>
            </a:endParaRPr>
          </a:p>
        </p:txBody>
      </p:sp>
      <p:sp>
        <p:nvSpPr>
          <p:cNvPr id="3" name="Tittel 1">
            <a:extLst>
              <a:ext uri="{FF2B5EF4-FFF2-40B4-BE49-F238E27FC236}">
                <a16:creationId xmlns:a16="http://schemas.microsoft.com/office/drawing/2014/main" id="{6640F8F6-0C5C-3553-B908-DD52DD567AB4}"/>
              </a:ext>
            </a:extLst>
          </p:cNvPr>
          <p:cNvSpPr txBox="1">
            <a:spLocks/>
          </p:cNvSpPr>
          <p:nvPr/>
        </p:nvSpPr>
        <p:spPr>
          <a:xfrm>
            <a:off x="2163399" y="250951"/>
            <a:ext cx="9130251" cy="1206972"/>
          </a:xfrm>
          <a:prstGeom prst="rect">
            <a:avLst/>
          </a:prstGeom>
          <a:effectLst/>
        </p:spPr>
        <p:txBody>
          <a:bodyPr vert="horz" lIns="91440" tIns="45720" rIns="91440" bIns="45720" rtlCol="0" anchor="b">
            <a:normAutofit fontScale="47500" lnSpcReduction="2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6500" b="1" u="sng" dirty="0">
                <a:latin typeface="Telefon" panose="020B0502020202020303" pitchFamily="34" charset="0"/>
              </a:rPr>
              <a:t>OPPSUMMERING OG KONKLUSJONER</a:t>
            </a:r>
          </a:p>
          <a:p>
            <a:r>
              <a:rPr lang="nb-NO" sz="5800" b="1" dirty="0">
                <a:latin typeface="Telefon" panose="020B0502020202020303" pitchFamily="34" charset="0"/>
              </a:rPr>
              <a:t>Romantisk helg Meta </a:t>
            </a:r>
            <a:r>
              <a:rPr lang="nb-NO" sz="6000" b="1" dirty="0">
                <a:latin typeface="Telefon" panose="020B0502020202020303" pitchFamily="34" charset="0"/>
              </a:rPr>
              <a:t>(Instagram og Facebook)</a:t>
            </a:r>
            <a:r>
              <a:rPr lang="nb-NO" sz="5800" b="1" dirty="0">
                <a:latin typeface="Telefon" panose="020B0502020202020303" pitchFamily="34" charset="0"/>
              </a:rPr>
              <a:t> VT </a:t>
            </a:r>
          </a:p>
          <a:p>
            <a:r>
              <a:rPr lang="nb-NO" sz="4200" b="1" dirty="0">
                <a:latin typeface="Telefon" panose="020B0502020202020303" pitchFamily="34" charset="0"/>
              </a:rPr>
              <a:t>Periode 22.10-05.11.2024</a:t>
            </a:r>
          </a:p>
        </p:txBody>
      </p:sp>
      <p:pic>
        <p:nvPicPr>
          <p:cNvPr id="5" name="Picture 4" descr="Bilderesultat for facebook logo">
            <a:extLst>
              <a:ext uri="{FF2B5EF4-FFF2-40B4-BE49-F238E27FC236}">
                <a16:creationId xmlns:a16="http://schemas.microsoft.com/office/drawing/2014/main" id="{C82C1C5C-6E14-495D-9254-B14BEF69708E}"/>
              </a:ext>
            </a:extLst>
          </p:cNvPr>
          <p:cNvPicPr>
            <a:picLocks noChangeAspect="1"/>
          </p:cNvPicPr>
          <p:nvPr/>
        </p:nvPicPr>
        <p:blipFill>
          <a:blip r:embed="rId4"/>
          <a:srcRect/>
          <a:stretch>
            <a:fillRect/>
          </a:stretch>
        </p:blipFill>
        <p:spPr>
          <a:xfrm>
            <a:off x="297846" y="360220"/>
            <a:ext cx="823821" cy="823821"/>
          </a:xfrm>
          <a:prstGeom prst="rect">
            <a:avLst/>
          </a:prstGeom>
          <a:noFill/>
          <a:ln cap="flat">
            <a:noFill/>
          </a:ln>
        </p:spPr>
      </p:pic>
      <p:pic>
        <p:nvPicPr>
          <p:cNvPr id="6" name="Bilde 5">
            <a:extLst>
              <a:ext uri="{FF2B5EF4-FFF2-40B4-BE49-F238E27FC236}">
                <a16:creationId xmlns:a16="http://schemas.microsoft.com/office/drawing/2014/main" id="{21B9743A-A4ED-E071-D84D-EA0E6D973764}"/>
              </a:ext>
            </a:extLst>
          </p:cNvPr>
          <p:cNvPicPr>
            <a:picLocks noChangeAspect="1"/>
          </p:cNvPicPr>
          <p:nvPr/>
        </p:nvPicPr>
        <p:blipFill>
          <a:blip r:embed="rId5"/>
          <a:stretch>
            <a:fillRect/>
          </a:stretch>
        </p:blipFill>
        <p:spPr>
          <a:xfrm>
            <a:off x="818712" y="777538"/>
            <a:ext cx="823821" cy="823821"/>
          </a:xfrm>
          <a:prstGeom prst="rect">
            <a:avLst/>
          </a:prstGeom>
        </p:spPr>
      </p:pic>
    </p:spTree>
    <p:extLst>
      <p:ext uri="{BB962C8B-B14F-4D97-AF65-F5344CB8AC3E}">
        <p14:creationId xmlns:p14="http://schemas.microsoft.com/office/powerpoint/2010/main" val="85069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C2F246-25AC-5B22-6105-21C23366BC32}"/>
              </a:ext>
            </a:extLst>
          </p:cNvPr>
          <p:cNvSpPr>
            <a:spLocks noGrp="1"/>
          </p:cNvSpPr>
          <p:nvPr>
            <p:ph type="title"/>
          </p:nvPr>
        </p:nvSpPr>
        <p:spPr>
          <a:xfrm>
            <a:off x="704088" y="250748"/>
            <a:ext cx="10571998" cy="970450"/>
          </a:xfrm>
        </p:spPr>
        <p:txBody>
          <a:bodyPr/>
          <a:lstStyle/>
          <a:p>
            <a:r>
              <a:rPr lang="nb-NO" dirty="0"/>
              <a:t>Landingside på visittelemark.no</a:t>
            </a:r>
          </a:p>
        </p:txBody>
      </p:sp>
      <p:sp>
        <p:nvSpPr>
          <p:cNvPr id="4" name="TekstSylinder 3">
            <a:extLst>
              <a:ext uri="{FF2B5EF4-FFF2-40B4-BE49-F238E27FC236}">
                <a16:creationId xmlns:a16="http://schemas.microsoft.com/office/drawing/2014/main" id="{38B9D71F-0E55-F93E-AA70-AC0F9015ECE4}"/>
              </a:ext>
            </a:extLst>
          </p:cNvPr>
          <p:cNvSpPr txBox="1"/>
          <p:nvPr/>
        </p:nvSpPr>
        <p:spPr>
          <a:xfrm>
            <a:off x="1709928" y="1184096"/>
            <a:ext cx="6108192" cy="369332"/>
          </a:xfrm>
          <a:prstGeom prst="rect">
            <a:avLst/>
          </a:prstGeom>
          <a:noFill/>
        </p:spPr>
        <p:txBody>
          <a:bodyPr wrap="square">
            <a:spAutoFit/>
          </a:bodyPr>
          <a:lstStyle/>
          <a:p>
            <a:r>
              <a:rPr lang="nb-NO" dirty="0"/>
              <a:t>www.visittelemark.no/romantisk-weekend</a:t>
            </a:r>
          </a:p>
        </p:txBody>
      </p:sp>
      <p:pic>
        <p:nvPicPr>
          <p:cNvPr id="8" name="Bilde 7">
            <a:extLst>
              <a:ext uri="{FF2B5EF4-FFF2-40B4-BE49-F238E27FC236}">
                <a16:creationId xmlns:a16="http://schemas.microsoft.com/office/drawing/2014/main" id="{9ADF2B77-5466-65C7-C19C-CB4633958C70}"/>
              </a:ext>
            </a:extLst>
          </p:cNvPr>
          <p:cNvPicPr>
            <a:picLocks noChangeAspect="1"/>
          </p:cNvPicPr>
          <p:nvPr/>
        </p:nvPicPr>
        <p:blipFill>
          <a:blip r:embed="rId2"/>
          <a:stretch>
            <a:fillRect/>
          </a:stretch>
        </p:blipFill>
        <p:spPr>
          <a:xfrm>
            <a:off x="2062281" y="2054681"/>
            <a:ext cx="3347920" cy="4552569"/>
          </a:xfrm>
          <a:prstGeom prst="rect">
            <a:avLst/>
          </a:prstGeom>
        </p:spPr>
      </p:pic>
      <p:pic>
        <p:nvPicPr>
          <p:cNvPr id="11" name="Bilde 10">
            <a:extLst>
              <a:ext uri="{FF2B5EF4-FFF2-40B4-BE49-F238E27FC236}">
                <a16:creationId xmlns:a16="http://schemas.microsoft.com/office/drawing/2014/main" id="{594263E3-58A7-F339-F3BE-860874BB40AF}"/>
              </a:ext>
            </a:extLst>
          </p:cNvPr>
          <p:cNvPicPr>
            <a:picLocks noChangeAspect="1"/>
          </p:cNvPicPr>
          <p:nvPr/>
        </p:nvPicPr>
        <p:blipFill>
          <a:blip r:embed="rId3"/>
          <a:stretch>
            <a:fillRect/>
          </a:stretch>
        </p:blipFill>
        <p:spPr>
          <a:xfrm>
            <a:off x="6357258" y="2054680"/>
            <a:ext cx="3575395" cy="4552569"/>
          </a:xfrm>
          <a:prstGeom prst="rect">
            <a:avLst/>
          </a:prstGeom>
        </p:spPr>
      </p:pic>
    </p:spTree>
    <p:extLst>
      <p:ext uri="{BB962C8B-B14F-4D97-AF65-F5344CB8AC3E}">
        <p14:creationId xmlns:p14="http://schemas.microsoft.com/office/powerpoint/2010/main" val="117704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4EA476A2-CE5C-5432-5CF2-F54523301E84}"/>
              </a:ext>
            </a:extLst>
          </p:cNvPr>
          <p:cNvSpPr txBox="1"/>
          <p:nvPr/>
        </p:nvSpPr>
        <p:spPr>
          <a:xfrm>
            <a:off x="8710079" y="335844"/>
            <a:ext cx="2969004" cy="6524863"/>
          </a:xfrm>
          <a:prstGeom prst="rect">
            <a:avLst/>
          </a:prstGeom>
          <a:noFill/>
        </p:spPr>
        <p:txBody>
          <a:bodyPr wrap="square">
            <a:spAutoFit/>
          </a:bodyPr>
          <a:lstStyle/>
          <a:p>
            <a:r>
              <a:rPr lang="nb-NO" sz="1100" dirty="0">
                <a:latin typeface="Telefon" panose="020B0502020202020303"/>
              </a:rPr>
              <a:t>WEBSTATISTIKK TILKNYTTET ENGAGEMENT KAMPANJE ROMANTISK WEEKEND</a:t>
            </a:r>
          </a:p>
          <a:p>
            <a:endParaRPr lang="nb-NO" sz="1100" dirty="0">
              <a:latin typeface="Telefon" panose="020B0502020202020303"/>
            </a:endParaRPr>
          </a:p>
          <a:p>
            <a:r>
              <a:rPr lang="nb-NO" sz="1100" dirty="0">
                <a:latin typeface="Telefon" panose="020B0502020202020303"/>
              </a:rPr>
              <a:t>KOMMENTARER:</a:t>
            </a:r>
          </a:p>
          <a:p>
            <a:pPr marL="171450" indent="-171450">
              <a:buFont typeface="Arial" panose="020B0604020202020204" pitchFamily="34" charset="0"/>
              <a:buChar char="•"/>
            </a:pPr>
            <a:r>
              <a:rPr lang="nb-NO" sz="1100" dirty="0">
                <a:latin typeface="Telefon" panose="020B0502020202020303"/>
              </a:rPr>
              <a:t>Sidevisninger målt opp mot klikk viser et avvik på -8038 som tilsvarer 25,47%. </a:t>
            </a:r>
          </a:p>
          <a:p>
            <a:pPr marL="171450" indent="-171450">
              <a:buFont typeface="Arial" panose="020B0604020202020204" pitchFamily="34" charset="0"/>
              <a:buChar char="•"/>
            </a:pPr>
            <a:r>
              <a:rPr lang="nb-NO" sz="1100" dirty="0">
                <a:latin typeface="Telefon" panose="020B0502020202020303"/>
              </a:rPr>
              <a:t>Dette avviket kan ofte tilskrives flere faktorer, inkludert </a:t>
            </a:r>
            <a:r>
              <a:rPr lang="nb-NO" sz="1100" dirty="0" err="1">
                <a:latin typeface="Telefon" panose="020B0502020202020303"/>
              </a:rPr>
              <a:t>cookies</a:t>
            </a:r>
            <a:r>
              <a:rPr lang="nb-NO" sz="1100" dirty="0">
                <a:latin typeface="Telefon" panose="020B0502020202020303"/>
              </a:rPr>
              <a:t>, sidelastninger, samt måleavvik i GA4 og Meta-rapporteringer. Det er også mange brukere med iOS-enheter, hvor det foreløpig ikke benyttes </a:t>
            </a:r>
            <a:r>
              <a:rPr lang="nb-NO" sz="1100" dirty="0" err="1">
                <a:latin typeface="Telefon" panose="020B0502020202020303"/>
              </a:rPr>
              <a:t>cookies</a:t>
            </a:r>
            <a:r>
              <a:rPr lang="nb-NO" sz="1100" dirty="0">
                <a:latin typeface="Telefon" panose="020B0502020202020303"/>
              </a:rPr>
              <a:t>. Store endringer i Meta-plattformen kan også ha en innvirkning. </a:t>
            </a:r>
          </a:p>
          <a:p>
            <a:pPr marL="171450" indent="-171450">
              <a:buFont typeface="Arial" panose="020B0604020202020204" pitchFamily="34" charset="0"/>
              <a:buChar char="•"/>
            </a:pPr>
            <a:endParaRPr lang="nb-NO" sz="1100" dirty="0">
              <a:latin typeface="Telefon" panose="020B0502020202020303"/>
            </a:endParaRPr>
          </a:p>
          <a:p>
            <a:pPr marL="171450" indent="-171450">
              <a:buFont typeface="Arial" panose="020B0604020202020204" pitchFamily="34" charset="0"/>
              <a:buChar char="•"/>
            </a:pPr>
            <a:r>
              <a:rPr lang="nb-NO" sz="1100" dirty="0">
                <a:latin typeface="Telefon" panose="020B0502020202020303"/>
              </a:rPr>
              <a:t>Normalt anses avvik på mellom 10-30% som akseptabelt. I dette tilfellet, med 31 558 klikk rapportert av Meta og 23 520 sidevisninger i GA4, utgjør avviket 8038  sidevisninger, som tilsvarer omtrent 25,47%, hvilket er innenfor det normale avviket.</a:t>
            </a:r>
          </a:p>
          <a:p>
            <a:endParaRPr lang="nb-NO" sz="1100" dirty="0">
              <a:latin typeface="Telefon" panose="020B0502020202020303"/>
            </a:endParaRPr>
          </a:p>
          <a:p>
            <a:pPr marL="171450" indent="-171450">
              <a:buFont typeface="Arial" panose="020B0604020202020204" pitchFamily="34" charset="0"/>
              <a:buChar char="•"/>
            </a:pPr>
            <a:r>
              <a:rPr lang="nb-NO" sz="1100" dirty="0">
                <a:latin typeface="Telefon" panose="020B0502020202020303"/>
              </a:rPr>
              <a:t>Vi sporer trafikken med </a:t>
            </a:r>
            <a:r>
              <a:rPr lang="nb-NO" sz="1100" dirty="0" err="1">
                <a:latin typeface="Telefon" panose="020B0502020202020303"/>
              </a:rPr>
              <a:t>utm</a:t>
            </a:r>
            <a:r>
              <a:rPr lang="nb-NO" sz="1100" dirty="0">
                <a:latin typeface="Telefon" panose="020B0502020202020303"/>
              </a:rPr>
              <a:t>-haler for å ha kontroll på hvor mye trafikk kampanjen bidrar med og eventuelle avvik.</a:t>
            </a:r>
          </a:p>
          <a:p>
            <a:endParaRPr lang="nb-NO" sz="1100" dirty="0">
              <a:latin typeface="Telefon" panose="020B0502020202020303"/>
            </a:endParaRPr>
          </a:p>
          <a:p>
            <a:pPr marL="171450" indent="-171450">
              <a:buFont typeface="Arial" panose="020B0604020202020204" pitchFamily="34" charset="0"/>
              <a:buChar char="•"/>
            </a:pPr>
            <a:r>
              <a:rPr lang="nb-NO" sz="1100" dirty="0">
                <a:latin typeface="Telefon" panose="020B0502020202020303"/>
              </a:rPr>
              <a:t>Engasjementsraten på 66 % er høy, dette indikerer at de fleste brukerne som besøker artikkelen, er genuint interessert og engasjerte seg i innholdet. Vi ser også at de klikker jeg videre til produktene i artikkelen, noe som kan tide på at de ønsker å lese mer om det spesifikke produktet.</a:t>
            </a:r>
          </a:p>
          <a:p>
            <a:pPr marL="171450" indent="-171450">
              <a:buFont typeface="Arial" panose="020B0604020202020204" pitchFamily="34" charset="0"/>
              <a:buChar char="•"/>
            </a:pPr>
            <a:endParaRPr lang="nb-NO" sz="1100" dirty="0">
              <a:latin typeface="Telefon" panose="020B0502020202020303"/>
            </a:endParaRPr>
          </a:p>
          <a:p>
            <a:pPr marL="171450" indent="-171450">
              <a:buFont typeface="Arial" panose="020B0604020202020204" pitchFamily="34" charset="0"/>
              <a:buChar char="•"/>
            </a:pPr>
            <a:r>
              <a:rPr lang="nb-NO" sz="1100" dirty="0" err="1">
                <a:latin typeface="Telefon" panose="020B0502020202020303"/>
              </a:rPr>
              <a:t>Scroll</a:t>
            </a:r>
            <a:r>
              <a:rPr lang="nb-NO" sz="1100" dirty="0">
                <a:latin typeface="Telefon" panose="020B0502020202020303"/>
              </a:rPr>
              <a:t> 75 % av siden ble registrert for 13 605 brukere. Dette indikerer at en stor andel av brukerne faktisk </a:t>
            </a:r>
            <a:r>
              <a:rPr lang="nb-NO" sz="1100" dirty="0" err="1">
                <a:latin typeface="Telefon" panose="020B0502020202020303"/>
              </a:rPr>
              <a:t>scroller</a:t>
            </a:r>
            <a:r>
              <a:rPr lang="nb-NO" sz="1100" dirty="0">
                <a:latin typeface="Telefon" panose="020B0502020202020303"/>
              </a:rPr>
              <a:t> ned gjennom artikkelen, noe som er et positivt tegn </a:t>
            </a:r>
          </a:p>
          <a:p>
            <a:endParaRPr lang="nb-NO" sz="1100" dirty="0">
              <a:solidFill>
                <a:srgbClr val="00C6BB"/>
              </a:solidFill>
              <a:latin typeface="Telefon" panose="020B0502020202020303"/>
            </a:endParaRPr>
          </a:p>
        </p:txBody>
      </p:sp>
      <p:pic>
        <p:nvPicPr>
          <p:cNvPr id="3" name="Bilde 2">
            <a:extLst>
              <a:ext uri="{FF2B5EF4-FFF2-40B4-BE49-F238E27FC236}">
                <a16:creationId xmlns:a16="http://schemas.microsoft.com/office/drawing/2014/main" id="{A384D2CA-C183-DD67-2EE2-AE73BF8D89C2}"/>
              </a:ext>
            </a:extLst>
          </p:cNvPr>
          <p:cNvPicPr>
            <a:picLocks noChangeAspect="1"/>
          </p:cNvPicPr>
          <p:nvPr/>
        </p:nvPicPr>
        <p:blipFill>
          <a:blip r:embed="rId3"/>
          <a:stretch>
            <a:fillRect/>
          </a:stretch>
        </p:blipFill>
        <p:spPr>
          <a:xfrm>
            <a:off x="662104" y="577703"/>
            <a:ext cx="7544188" cy="5702593"/>
          </a:xfrm>
          <a:prstGeom prst="rect">
            <a:avLst/>
          </a:prstGeom>
        </p:spPr>
      </p:pic>
    </p:spTree>
    <p:extLst>
      <p:ext uri="{BB962C8B-B14F-4D97-AF65-F5344CB8AC3E}">
        <p14:creationId xmlns:p14="http://schemas.microsoft.com/office/powerpoint/2010/main" val="410877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30F618F-60E8-4771-BE14-22AE185E7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2920" y="273546"/>
            <a:ext cx="966564" cy="580891"/>
          </a:xfrm>
          <a:prstGeom prst="rect">
            <a:avLst/>
          </a:prstGeom>
        </p:spPr>
      </p:pic>
      <p:pic>
        <p:nvPicPr>
          <p:cNvPr id="3" name="Bilde 2" descr="Et bilde som inneholder tekst, Font, skjermbilde, Grafikk&#10;&#10;Automatisk generert beskrivelse">
            <a:extLst>
              <a:ext uri="{FF2B5EF4-FFF2-40B4-BE49-F238E27FC236}">
                <a16:creationId xmlns:a16="http://schemas.microsoft.com/office/drawing/2014/main" id="{F624AC59-0CD9-79D7-1BD9-C78E7EB46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427" y="-1032463"/>
            <a:ext cx="5019146" cy="8922926"/>
          </a:xfrm>
          <a:prstGeom prst="rect">
            <a:avLst/>
          </a:prstGeom>
        </p:spPr>
      </p:pic>
    </p:spTree>
    <p:extLst>
      <p:ext uri="{BB962C8B-B14F-4D97-AF65-F5344CB8AC3E}">
        <p14:creationId xmlns:p14="http://schemas.microsoft.com/office/powerpoint/2010/main" val="3587192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Kan gjeng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633AEBC1337F34C84E79F571D674287" ma:contentTypeVersion="18" ma:contentTypeDescription="Opprett et nytt dokument." ma:contentTypeScope="" ma:versionID="b18fb12f2b904be281b82a322dde181a">
  <xsd:schema xmlns:xsd="http://www.w3.org/2001/XMLSchema" xmlns:xs="http://www.w3.org/2001/XMLSchema" xmlns:p="http://schemas.microsoft.com/office/2006/metadata/properties" xmlns:ns2="91978432-80e8-4bbb-be21-ea99956071d6" xmlns:ns3="97e1e6d4-8294-43e7-8e29-d029c610e0e1" targetNamespace="http://schemas.microsoft.com/office/2006/metadata/properties" ma:root="true" ma:fieldsID="f7d23baaa7189f7d725cc7330da06caa" ns2:_="" ns3:_="">
    <xsd:import namespace="91978432-80e8-4bbb-be21-ea99956071d6"/>
    <xsd:import namespace="97e1e6d4-8294-43e7-8e29-d029c610e0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78432-80e8-4bbb-be21-ea99956071d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1dad6f2-d8ad-4e5a-8998-785aed126c49}" ma:internalName="TaxCatchAll" ma:showField="CatchAllData" ma:web="91978432-80e8-4bbb-be21-ea99956071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e1e6d4-8294-43e7-8e29-d029c610e0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24a5c12-a0cd-4018-8153-fa2801792e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e1e6d4-8294-43e7-8e29-d029c610e0e1">
      <Terms xmlns="http://schemas.microsoft.com/office/infopath/2007/PartnerControls"/>
    </lcf76f155ced4ddcb4097134ff3c332f>
    <TaxCatchAll xmlns="91978432-80e8-4bbb-be21-ea99956071d6" xsi:nil="true"/>
  </documentManagement>
</p:properties>
</file>

<file path=customXml/itemProps1.xml><?xml version="1.0" encoding="utf-8"?>
<ds:datastoreItem xmlns:ds="http://schemas.openxmlformats.org/officeDocument/2006/customXml" ds:itemID="{4F8E4CF0-22F6-4BE0-998A-4BE8A10CCBA2}">
  <ds:schemaRefs>
    <ds:schemaRef ds:uri="http://schemas.microsoft.com/sharepoint/v3/contenttype/forms"/>
  </ds:schemaRefs>
</ds:datastoreItem>
</file>

<file path=customXml/itemProps2.xml><?xml version="1.0" encoding="utf-8"?>
<ds:datastoreItem xmlns:ds="http://schemas.openxmlformats.org/officeDocument/2006/customXml" ds:itemID="{7A20A9F5-BC48-41B1-B98A-39EAF4277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78432-80e8-4bbb-be21-ea99956071d6"/>
    <ds:schemaRef ds:uri="97e1e6d4-8294-43e7-8e29-d029c610e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74715-8EEE-46BE-8F12-24C9F4087B0A}">
  <ds:schemaRefs>
    <ds:schemaRef ds:uri="2e551d35-3fd8-4596-9f77-9ddb62415a36"/>
    <ds:schemaRef ds:uri="91978432-80e8-4bbb-be21-ea99956071d6"/>
    <ds:schemaRef ds:uri="97e1e6d4-8294-43e7-8e29-d029c610e0e1"/>
    <ds:schemaRef ds:uri="f85f1269-0452-4875-9046-9f6419849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986</TotalTime>
  <Words>1514</Words>
  <Application>Microsoft Office PowerPoint</Application>
  <PresentationFormat>Widescreen</PresentationFormat>
  <Paragraphs>134</Paragraphs>
  <Slides>9</Slides>
  <Notes>8</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9</vt:i4>
      </vt:variant>
    </vt:vector>
  </HeadingPairs>
  <TitlesOfParts>
    <vt:vector size="16" baseType="lpstr">
      <vt:lpstr>Arial</vt:lpstr>
      <vt:lpstr>Calibri</vt:lpstr>
      <vt:lpstr>Century Gothic</vt:lpstr>
      <vt:lpstr>Telefon</vt:lpstr>
      <vt:lpstr>Wingdings</vt:lpstr>
      <vt:lpstr>Wingdings 2</vt:lpstr>
      <vt:lpstr>3_Kan gjengis</vt:lpstr>
      <vt:lpstr>PowerPoint-presentasjon</vt:lpstr>
      <vt:lpstr>PowerPoint-presentasjon</vt:lpstr>
      <vt:lpstr>PowerPoint-presentasjon</vt:lpstr>
      <vt:lpstr>PowerPoint-presentasjon</vt:lpstr>
      <vt:lpstr>PowerPoint-presentasjon</vt:lpstr>
      <vt:lpstr>PowerPoint-presentasjon</vt:lpstr>
      <vt:lpstr>Landingside på visittelemark.no</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Telemark – Vinterferie 2023</dc:title>
  <dc:creator>Linda Gribbestad Stene</dc:creator>
  <cp:lastModifiedBy>Monica Esse</cp:lastModifiedBy>
  <cp:revision>1</cp:revision>
  <dcterms:created xsi:type="dcterms:W3CDTF">2023-01-18T11:46:24Z</dcterms:created>
  <dcterms:modified xsi:type="dcterms:W3CDTF">2024-11-11T16:02:44Z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0x0101008633AEBC1337F34C84E79F571D674287</vt:lpwstr>
  </property>
  <property fmtid="{D5CDD505-2E9C-101B-9397-08002B2CF9AE}" pid="3" name="MediaServiceImageTags">
    <vt:lpwstr/>
  </property>
</Properties>
</file>